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5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6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16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Layouts/slideLayout94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_rels/slideLayout96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22.png" ContentType="image/png"/>
  <Override PartName="/ppt/media/image24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7.png" ContentType="image/png"/>
  <Override PartName="/ppt/media/image14.png" ContentType="image/png"/>
  <Override PartName="/ppt/media/image16.png" ContentType="image/png"/>
  <Override PartName="/ppt/media/image13.png" ContentType="image/png"/>
  <Override PartName="/ppt/media/image23.png" ContentType="image/png"/>
  <Override PartName="/ppt/media/image12.png" ContentType="image/png"/>
  <Override PartName="/ppt/media/image10.png" ContentType="image/png"/>
  <Override PartName="/ppt/media/image9.png" ContentType="image/png"/>
  <Override PartName="/ppt/media/image15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18.png" ContentType="image/png"/>
  <Override PartName="/ppt/media/image4.png" ContentType="image/png"/>
  <Override PartName="/ppt/media/image7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11.png" ContentType="image/png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slideMaster7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9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0.png"/><Relationship Id="rId3" Type="http://schemas.openxmlformats.org/officeDocument/2006/relationships/image" Target="../media/image11.png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2.png"/><Relationship Id="rId3" Type="http://schemas.openxmlformats.org/officeDocument/2006/relationships/image" Target="../media/image13.png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4.png"/><Relationship Id="rId3" Type="http://schemas.openxmlformats.org/officeDocument/2006/relationships/image" Target="../media/image15.png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16.png"/><Relationship Id="rId3" Type="http://schemas.openxmlformats.org/officeDocument/2006/relationships/image" Target="../media/image17.png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19.png"/><Relationship Id="rId3" Type="http://schemas.openxmlformats.org/officeDocument/2006/relationships/image" Target="../media/image20.png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1484280" y="522684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4" name="PlaceHolder 4"/>
          <p:cNvSpPr>
            <a:spLocks noGrp="1"/>
          </p:cNvSpPr>
          <p:nvPr>
            <p:ph type="body"/>
          </p:nvPr>
        </p:nvSpPr>
        <p:spPr>
          <a:xfrm>
            <a:off x="66178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14842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9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5954400" y="4777200"/>
            <a:ext cx="1077840" cy="860040"/>
          </a:xfrm>
          <a:prstGeom prst="rect">
            <a:avLst/>
          </a:prstGeom>
          <a:ln>
            <a:noFill/>
          </a:ln>
        </p:spPr>
      </p:pic>
      <p:pic>
        <p:nvPicPr>
          <p:cNvPr id="50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5954400" y="4777200"/>
            <a:ext cx="1077840" cy="860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subTitle"/>
          </p:nvPr>
        </p:nvSpPr>
        <p:spPr>
          <a:xfrm>
            <a:off x="1484280" y="4777560"/>
            <a:ext cx="10018440" cy="86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subTitle"/>
          </p:nvPr>
        </p:nvSpPr>
        <p:spPr>
          <a:xfrm>
            <a:off x="1484280" y="3308760"/>
            <a:ext cx="10018440" cy="6808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14842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8" name="PlaceHolder 2"/>
          <p:cNvSpPr>
            <a:spLocks noGrp="1"/>
          </p:cNvSpPr>
          <p:nvPr>
            <p:ph type="subTitle"/>
          </p:nvPr>
        </p:nvSpPr>
        <p:spPr>
          <a:xfrm>
            <a:off x="1484280" y="4777560"/>
            <a:ext cx="10018440" cy="86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6178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1484280" y="522684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1484280" y="522684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66178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0" name="PlaceHolder 5"/>
          <p:cNvSpPr>
            <a:spLocks noGrp="1"/>
          </p:cNvSpPr>
          <p:nvPr>
            <p:ph type="body"/>
          </p:nvPr>
        </p:nvSpPr>
        <p:spPr>
          <a:xfrm>
            <a:off x="14842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9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5954400" y="4777200"/>
            <a:ext cx="1077840" cy="860040"/>
          </a:xfrm>
          <a:prstGeom prst="rect">
            <a:avLst/>
          </a:prstGeom>
          <a:ln>
            <a:noFill/>
          </a:ln>
        </p:spPr>
      </p:pic>
      <p:pic>
        <p:nvPicPr>
          <p:cNvPr id="9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5954400" y="4777200"/>
            <a:ext cx="1077840" cy="860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08" name="PlaceHolder 2"/>
          <p:cNvSpPr>
            <a:spLocks noGrp="1"/>
          </p:cNvSpPr>
          <p:nvPr>
            <p:ph type="subTitle"/>
          </p:nvPr>
        </p:nvSpPr>
        <p:spPr>
          <a:xfrm>
            <a:off x="1484280" y="4777560"/>
            <a:ext cx="10018440" cy="86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subTitle"/>
          </p:nvPr>
        </p:nvSpPr>
        <p:spPr>
          <a:xfrm>
            <a:off x="1484280" y="3308760"/>
            <a:ext cx="10018440" cy="6808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14842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66178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1484280" y="522684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1484280" y="522684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66178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5" name="PlaceHolder 5"/>
          <p:cNvSpPr>
            <a:spLocks noGrp="1"/>
          </p:cNvSpPr>
          <p:nvPr>
            <p:ph type="body"/>
          </p:nvPr>
        </p:nvSpPr>
        <p:spPr>
          <a:xfrm>
            <a:off x="14842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39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5954400" y="4777200"/>
            <a:ext cx="1077840" cy="860040"/>
          </a:xfrm>
          <a:prstGeom prst="rect">
            <a:avLst/>
          </a:prstGeom>
          <a:ln>
            <a:noFill/>
          </a:ln>
        </p:spPr>
      </p:pic>
      <p:pic>
        <p:nvPicPr>
          <p:cNvPr id="140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5954400" y="4777200"/>
            <a:ext cx="1077840" cy="860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47" name="PlaceHolder 2"/>
          <p:cNvSpPr>
            <a:spLocks noGrp="1"/>
          </p:cNvSpPr>
          <p:nvPr>
            <p:ph type="subTitle"/>
          </p:nvPr>
        </p:nvSpPr>
        <p:spPr>
          <a:xfrm>
            <a:off x="1484280" y="4777560"/>
            <a:ext cx="10018440" cy="86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subTitle"/>
          </p:nvPr>
        </p:nvSpPr>
        <p:spPr>
          <a:xfrm>
            <a:off x="1484280" y="3308760"/>
            <a:ext cx="10018440" cy="6808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57" name="PlaceHolder 3"/>
          <p:cNvSpPr>
            <a:spLocks noGrp="1"/>
          </p:cNvSpPr>
          <p:nvPr>
            <p:ph type="body"/>
          </p:nvPr>
        </p:nvSpPr>
        <p:spPr>
          <a:xfrm>
            <a:off x="14842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58" name="PlaceHolder 4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1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2" name="PlaceHolder 4"/>
          <p:cNvSpPr>
            <a:spLocks noGrp="1"/>
          </p:cNvSpPr>
          <p:nvPr>
            <p:ph type="body"/>
          </p:nvPr>
        </p:nvSpPr>
        <p:spPr>
          <a:xfrm>
            <a:off x="66178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1484280" y="522684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1484280" y="522684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66178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4" name="PlaceHolder 5"/>
          <p:cNvSpPr>
            <a:spLocks noGrp="1"/>
          </p:cNvSpPr>
          <p:nvPr>
            <p:ph type="body"/>
          </p:nvPr>
        </p:nvSpPr>
        <p:spPr>
          <a:xfrm>
            <a:off x="14842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78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5954400" y="4777200"/>
            <a:ext cx="1077840" cy="860040"/>
          </a:xfrm>
          <a:prstGeom prst="rect">
            <a:avLst/>
          </a:prstGeom>
          <a:ln>
            <a:noFill/>
          </a:ln>
        </p:spPr>
      </p:pic>
      <p:pic>
        <p:nvPicPr>
          <p:cNvPr id="179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5954400" y="4777200"/>
            <a:ext cx="1077840" cy="860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86" name="PlaceHolder 2"/>
          <p:cNvSpPr>
            <a:spLocks noGrp="1"/>
          </p:cNvSpPr>
          <p:nvPr>
            <p:ph type="subTitle"/>
          </p:nvPr>
        </p:nvSpPr>
        <p:spPr>
          <a:xfrm>
            <a:off x="1484280" y="4777560"/>
            <a:ext cx="10018440" cy="86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subTitle"/>
          </p:nvPr>
        </p:nvSpPr>
        <p:spPr>
          <a:xfrm>
            <a:off x="1484280" y="3308760"/>
            <a:ext cx="10018440" cy="6808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6" name="PlaceHolder 3"/>
          <p:cNvSpPr>
            <a:spLocks noGrp="1"/>
          </p:cNvSpPr>
          <p:nvPr>
            <p:ph type="body"/>
          </p:nvPr>
        </p:nvSpPr>
        <p:spPr>
          <a:xfrm>
            <a:off x="14842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7" name="PlaceHolder 4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1" name="PlaceHolder 4"/>
          <p:cNvSpPr>
            <a:spLocks noGrp="1"/>
          </p:cNvSpPr>
          <p:nvPr>
            <p:ph type="body"/>
          </p:nvPr>
        </p:nvSpPr>
        <p:spPr>
          <a:xfrm>
            <a:off x="66178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5" name="PlaceHolder 4"/>
          <p:cNvSpPr>
            <a:spLocks noGrp="1"/>
          </p:cNvSpPr>
          <p:nvPr>
            <p:ph type="body"/>
          </p:nvPr>
        </p:nvSpPr>
        <p:spPr>
          <a:xfrm>
            <a:off x="1484280" y="522684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1484280" y="522684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2" name="PlaceHolder 4"/>
          <p:cNvSpPr>
            <a:spLocks noGrp="1"/>
          </p:cNvSpPr>
          <p:nvPr>
            <p:ph type="body"/>
          </p:nvPr>
        </p:nvSpPr>
        <p:spPr>
          <a:xfrm>
            <a:off x="66178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3" name="PlaceHolder 5"/>
          <p:cNvSpPr>
            <a:spLocks noGrp="1"/>
          </p:cNvSpPr>
          <p:nvPr>
            <p:ph type="body"/>
          </p:nvPr>
        </p:nvSpPr>
        <p:spPr>
          <a:xfrm>
            <a:off x="14842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subTitle"/>
          </p:nvPr>
        </p:nvSpPr>
        <p:spPr>
          <a:xfrm>
            <a:off x="1484280" y="3308760"/>
            <a:ext cx="10018440" cy="6808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217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5954400" y="4777200"/>
            <a:ext cx="1077840" cy="860040"/>
          </a:xfrm>
          <a:prstGeom prst="rect">
            <a:avLst/>
          </a:prstGeom>
          <a:ln>
            <a:noFill/>
          </a:ln>
        </p:spPr>
      </p:pic>
      <p:pic>
        <p:nvPicPr>
          <p:cNvPr id="218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5954400" y="4777200"/>
            <a:ext cx="1077840" cy="860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25" name="PlaceHolder 2"/>
          <p:cNvSpPr>
            <a:spLocks noGrp="1"/>
          </p:cNvSpPr>
          <p:nvPr>
            <p:ph type="subTitle"/>
          </p:nvPr>
        </p:nvSpPr>
        <p:spPr>
          <a:xfrm>
            <a:off x="1484280" y="4777560"/>
            <a:ext cx="10018440" cy="86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27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0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subTitle"/>
          </p:nvPr>
        </p:nvSpPr>
        <p:spPr>
          <a:xfrm>
            <a:off x="1484280" y="3308760"/>
            <a:ext cx="10018440" cy="6808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34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5" name="PlaceHolder 3"/>
          <p:cNvSpPr>
            <a:spLocks noGrp="1"/>
          </p:cNvSpPr>
          <p:nvPr>
            <p:ph type="body"/>
          </p:nvPr>
        </p:nvSpPr>
        <p:spPr>
          <a:xfrm>
            <a:off x="14842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6" name="PlaceHolder 4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38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9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0" name="PlaceHolder 4"/>
          <p:cNvSpPr>
            <a:spLocks noGrp="1"/>
          </p:cNvSpPr>
          <p:nvPr>
            <p:ph type="body"/>
          </p:nvPr>
        </p:nvSpPr>
        <p:spPr>
          <a:xfrm>
            <a:off x="66178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42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3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4" name="PlaceHolder 4"/>
          <p:cNvSpPr>
            <a:spLocks noGrp="1"/>
          </p:cNvSpPr>
          <p:nvPr>
            <p:ph type="body"/>
          </p:nvPr>
        </p:nvSpPr>
        <p:spPr>
          <a:xfrm>
            <a:off x="1484280" y="522684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4842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46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7" name="PlaceHolder 3"/>
          <p:cNvSpPr>
            <a:spLocks noGrp="1"/>
          </p:cNvSpPr>
          <p:nvPr>
            <p:ph type="body"/>
          </p:nvPr>
        </p:nvSpPr>
        <p:spPr>
          <a:xfrm>
            <a:off x="1484280" y="522684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49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0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1" name="PlaceHolder 4"/>
          <p:cNvSpPr>
            <a:spLocks noGrp="1"/>
          </p:cNvSpPr>
          <p:nvPr>
            <p:ph type="body"/>
          </p:nvPr>
        </p:nvSpPr>
        <p:spPr>
          <a:xfrm>
            <a:off x="66178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2" name="PlaceHolder 5"/>
          <p:cNvSpPr>
            <a:spLocks noGrp="1"/>
          </p:cNvSpPr>
          <p:nvPr>
            <p:ph type="body"/>
          </p:nvPr>
        </p:nvSpPr>
        <p:spPr>
          <a:xfrm>
            <a:off x="14842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54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5" name="PlaceHolder 3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256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5954400" y="4777200"/>
            <a:ext cx="1077840" cy="860040"/>
          </a:xfrm>
          <a:prstGeom prst="rect">
            <a:avLst/>
          </a:prstGeom>
          <a:ln>
            <a:noFill/>
          </a:ln>
        </p:spPr>
      </p:pic>
      <p:pic>
        <p:nvPicPr>
          <p:cNvPr id="257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5954400" y="4777200"/>
            <a:ext cx="1077840" cy="860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64" name="PlaceHolder 2"/>
          <p:cNvSpPr>
            <a:spLocks noGrp="1"/>
          </p:cNvSpPr>
          <p:nvPr>
            <p:ph type="subTitle"/>
          </p:nvPr>
        </p:nvSpPr>
        <p:spPr>
          <a:xfrm>
            <a:off x="1484280" y="4777560"/>
            <a:ext cx="10018440" cy="86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66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9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subTitle"/>
          </p:nvPr>
        </p:nvSpPr>
        <p:spPr>
          <a:xfrm>
            <a:off x="1484280" y="3308760"/>
            <a:ext cx="10018440" cy="6808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73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4" name="PlaceHolder 3"/>
          <p:cNvSpPr>
            <a:spLocks noGrp="1"/>
          </p:cNvSpPr>
          <p:nvPr>
            <p:ph type="body"/>
          </p:nvPr>
        </p:nvSpPr>
        <p:spPr>
          <a:xfrm>
            <a:off x="14842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5" name="PlaceHolder 4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6178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77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8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9" name="PlaceHolder 4"/>
          <p:cNvSpPr>
            <a:spLocks noGrp="1"/>
          </p:cNvSpPr>
          <p:nvPr>
            <p:ph type="body"/>
          </p:nvPr>
        </p:nvSpPr>
        <p:spPr>
          <a:xfrm>
            <a:off x="66178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81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2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3" name="PlaceHolder 4"/>
          <p:cNvSpPr>
            <a:spLocks noGrp="1"/>
          </p:cNvSpPr>
          <p:nvPr>
            <p:ph type="body"/>
          </p:nvPr>
        </p:nvSpPr>
        <p:spPr>
          <a:xfrm>
            <a:off x="1484280" y="522684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85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6" name="PlaceHolder 3"/>
          <p:cNvSpPr>
            <a:spLocks noGrp="1"/>
          </p:cNvSpPr>
          <p:nvPr>
            <p:ph type="body"/>
          </p:nvPr>
        </p:nvSpPr>
        <p:spPr>
          <a:xfrm>
            <a:off x="1484280" y="522684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88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9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0" name="PlaceHolder 4"/>
          <p:cNvSpPr>
            <a:spLocks noGrp="1"/>
          </p:cNvSpPr>
          <p:nvPr>
            <p:ph type="body"/>
          </p:nvPr>
        </p:nvSpPr>
        <p:spPr>
          <a:xfrm>
            <a:off x="66178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1" name="PlaceHolder 5"/>
          <p:cNvSpPr>
            <a:spLocks noGrp="1"/>
          </p:cNvSpPr>
          <p:nvPr>
            <p:ph type="body"/>
          </p:nvPr>
        </p:nvSpPr>
        <p:spPr>
          <a:xfrm>
            <a:off x="14842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93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4" name="PlaceHolder 3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295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5954400" y="4777200"/>
            <a:ext cx="1077840" cy="860040"/>
          </a:xfrm>
          <a:prstGeom prst="rect">
            <a:avLst/>
          </a:prstGeom>
          <a:ln>
            <a:noFill/>
          </a:ln>
        </p:spPr>
      </p:pic>
      <p:pic>
        <p:nvPicPr>
          <p:cNvPr id="296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5954400" y="4777200"/>
            <a:ext cx="1077840" cy="860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09" name="PlaceHolder 2"/>
          <p:cNvSpPr>
            <a:spLocks noGrp="1"/>
          </p:cNvSpPr>
          <p:nvPr>
            <p:ph type="subTitle"/>
          </p:nvPr>
        </p:nvSpPr>
        <p:spPr>
          <a:xfrm>
            <a:off x="1484280" y="4777560"/>
            <a:ext cx="10018440" cy="86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11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13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4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1484280" y="522684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subTitle"/>
          </p:nvPr>
        </p:nvSpPr>
        <p:spPr>
          <a:xfrm>
            <a:off x="1484280" y="3308760"/>
            <a:ext cx="10018440" cy="6808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18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9" name="PlaceHolder 3"/>
          <p:cNvSpPr>
            <a:spLocks noGrp="1"/>
          </p:cNvSpPr>
          <p:nvPr>
            <p:ph type="body"/>
          </p:nvPr>
        </p:nvSpPr>
        <p:spPr>
          <a:xfrm>
            <a:off x="14842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0" name="PlaceHolder 4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22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3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4" name="PlaceHolder 4"/>
          <p:cNvSpPr>
            <a:spLocks noGrp="1"/>
          </p:cNvSpPr>
          <p:nvPr>
            <p:ph type="body"/>
          </p:nvPr>
        </p:nvSpPr>
        <p:spPr>
          <a:xfrm>
            <a:off x="66178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26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7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8" name="PlaceHolder 4"/>
          <p:cNvSpPr>
            <a:spLocks noGrp="1"/>
          </p:cNvSpPr>
          <p:nvPr>
            <p:ph type="body"/>
          </p:nvPr>
        </p:nvSpPr>
        <p:spPr>
          <a:xfrm>
            <a:off x="1484280" y="522684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30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1" name="PlaceHolder 3"/>
          <p:cNvSpPr>
            <a:spLocks noGrp="1"/>
          </p:cNvSpPr>
          <p:nvPr>
            <p:ph type="body"/>
          </p:nvPr>
        </p:nvSpPr>
        <p:spPr>
          <a:xfrm>
            <a:off x="1484280" y="5226840"/>
            <a:ext cx="1001844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33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4" name="PlaceHolder 3"/>
          <p:cNvSpPr>
            <a:spLocks noGrp="1"/>
          </p:cNvSpPr>
          <p:nvPr>
            <p:ph type="body"/>
          </p:nvPr>
        </p:nvSpPr>
        <p:spPr>
          <a:xfrm>
            <a:off x="6617880" y="477756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5" name="PlaceHolder 4"/>
          <p:cNvSpPr>
            <a:spLocks noGrp="1"/>
          </p:cNvSpPr>
          <p:nvPr>
            <p:ph type="body"/>
          </p:nvPr>
        </p:nvSpPr>
        <p:spPr>
          <a:xfrm>
            <a:off x="66178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6" name="PlaceHolder 5"/>
          <p:cNvSpPr>
            <a:spLocks noGrp="1"/>
          </p:cNvSpPr>
          <p:nvPr>
            <p:ph type="body"/>
          </p:nvPr>
        </p:nvSpPr>
        <p:spPr>
          <a:xfrm>
            <a:off x="1484280" y="5226840"/>
            <a:ext cx="4888800" cy="41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8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38" name="PlaceHolder 2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9" name="PlaceHolder 3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40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5954400" y="4777200"/>
            <a:ext cx="1077840" cy="860040"/>
          </a:xfrm>
          <a:prstGeom prst="rect">
            <a:avLst/>
          </a:prstGeom>
          <a:ln>
            <a:noFill/>
          </a:ln>
        </p:spPr>
      </p:pic>
      <p:pic>
        <p:nvPicPr>
          <p:cNvPr id="341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5954400" y="4777200"/>
            <a:ext cx="1077840" cy="860040"/>
          </a:xfrm>
          <a:prstGeom prst="rect">
            <a:avLst/>
          </a:prstGeom>
          <a:ln>
            <a:noFill/>
          </a:ln>
        </p:spPr>
      </p:pic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85.xml"/><Relationship Id="rId4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7.xml"/><Relationship Id="rId6" Type="http://schemas.openxmlformats.org/officeDocument/2006/relationships/slideLayout" Target="../slideLayouts/slideLayout88.xml"/><Relationship Id="rId7" Type="http://schemas.openxmlformats.org/officeDocument/2006/relationships/slideLayout" Target="../slideLayouts/slideLayout89.xml"/><Relationship Id="rId8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4.xml"/><Relationship Id="rId13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457200" y="0"/>
            <a:ext cx="1122120" cy="5328720"/>
          </a:xfrm>
          <a:prstGeom prst="rect">
            <a:avLst/>
          </a:prstGeom>
          <a:solidFill>
            <a:srgbClr val="30acec"/>
          </a:solidFill>
          <a:ln>
            <a:noFill/>
          </a:ln>
        </p:spPr>
      </p:sp>
      <p:sp>
        <p:nvSpPr>
          <p:cNvPr id="1" name="CustomShape 2"/>
          <p:cNvSpPr/>
          <p:nvPr/>
        </p:nvSpPr>
        <p:spPr>
          <a:xfrm>
            <a:off x="150840" y="0"/>
            <a:ext cx="1117080" cy="5276520"/>
          </a:xfrm>
          <a:prstGeom prst="rect">
            <a:avLst/>
          </a:prstGeom>
          <a:solidFill>
            <a:srgbClr val="595959"/>
          </a:solidFill>
          <a:ln>
            <a:noFill/>
          </a:ln>
        </p:spPr>
      </p:sp>
      <p:sp>
        <p:nvSpPr>
          <p:cNvPr id="2" name="CustomShape 3"/>
          <p:cNvSpPr/>
          <p:nvPr/>
        </p:nvSpPr>
        <p:spPr>
          <a:xfrm>
            <a:off x="150840" y="5238720"/>
            <a:ext cx="1228320" cy="1618920"/>
          </a:xfrm>
          <a:prstGeom prst="rect">
            <a:avLst/>
          </a:prstGeom>
          <a:solidFill>
            <a:srgbClr val="262626"/>
          </a:solidFill>
          <a:ln>
            <a:noFill/>
          </a:ln>
        </p:spPr>
      </p:sp>
      <p:sp>
        <p:nvSpPr>
          <p:cNvPr id="3" name="CustomShape 4"/>
          <p:cNvSpPr/>
          <p:nvPr/>
        </p:nvSpPr>
        <p:spPr>
          <a:xfrm>
            <a:off x="457200" y="5291280"/>
            <a:ext cx="1495080" cy="1566360"/>
          </a:xfrm>
          <a:prstGeom prst="rect">
            <a:avLst/>
          </a:prstGeom>
          <a:solidFill>
            <a:srgbClr val="0c5a82"/>
          </a:solidFill>
          <a:ln>
            <a:noFill/>
          </a:ln>
        </p:spPr>
      </p:sp>
      <p:sp>
        <p:nvSpPr>
          <p:cNvPr id="4" name="CustomShape 5"/>
          <p:cNvSpPr/>
          <p:nvPr/>
        </p:nvSpPr>
        <p:spPr>
          <a:xfrm>
            <a:off x="457200" y="5286240"/>
            <a:ext cx="2130120" cy="1571400"/>
          </a:xfrm>
          <a:prstGeom prst="rect">
            <a:avLst/>
          </a:prstGeom>
          <a:solidFill>
            <a:srgbClr val="1287c3"/>
          </a:solidFill>
          <a:ln>
            <a:noFill/>
          </a:ln>
        </p:spPr>
      </p:sp>
      <p:sp>
        <p:nvSpPr>
          <p:cNvPr id="5" name="CustomShape 6"/>
          <p:cNvSpPr/>
          <p:nvPr/>
        </p:nvSpPr>
        <p:spPr>
          <a:xfrm>
            <a:off x="150840" y="5238720"/>
            <a:ext cx="1695240" cy="1618920"/>
          </a:xfrm>
          <a:prstGeom prst="rect">
            <a:avLst/>
          </a:prstGeom>
          <a:solidFill>
            <a:srgbClr val="404040"/>
          </a:solidFill>
          <a:ln>
            <a:noFill/>
          </a:ln>
        </p:spPr>
      </p:sp>
      <p:sp>
        <p:nvSpPr>
          <p:cNvPr id="6" name="CustomShape 7"/>
          <p:cNvSpPr/>
          <p:nvPr/>
        </p:nvSpPr>
        <p:spPr>
          <a:xfrm>
            <a:off x="984240" y="-4680"/>
            <a:ext cx="1063440" cy="2782440"/>
          </a:xfrm>
          <a:prstGeom prst="rect">
            <a:avLst/>
          </a:prstGeom>
          <a:solidFill>
            <a:srgbClr val="30acec"/>
          </a:solidFill>
          <a:ln>
            <a:noFill/>
          </a:ln>
        </p:spPr>
      </p:sp>
      <p:sp>
        <p:nvSpPr>
          <p:cNvPr id="7" name="CustomShape 8"/>
          <p:cNvSpPr/>
          <p:nvPr/>
        </p:nvSpPr>
        <p:spPr>
          <a:xfrm>
            <a:off x="546120" y="-4680"/>
            <a:ext cx="1034640" cy="2673000"/>
          </a:xfrm>
          <a:prstGeom prst="rect">
            <a:avLst/>
          </a:prstGeom>
          <a:solidFill>
            <a:srgbClr val="595959"/>
          </a:solidFill>
          <a:ln>
            <a:noFill/>
          </a:ln>
        </p:spPr>
      </p:sp>
      <p:sp>
        <p:nvSpPr>
          <p:cNvPr id="8" name="CustomShape 9"/>
          <p:cNvSpPr/>
          <p:nvPr/>
        </p:nvSpPr>
        <p:spPr>
          <a:xfrm>
            <a:off x="546120" y="2583000"/>
            <a:ext cx="2693520" cy="4274640"/>
          </a:xfrm>
          <a:prstGeom prst="rect">
            <a:avLst/>
          </a:prstGeom>
          <a:solidFill>
            <a:srgbClr val="262626"/>
          </a:solidFill>
          <a:ln>
            <a:noFill/>
          </a:ln>
        </p:spPr>
      </p:sp>
      <p:sp>
        <p:nvSpPr>
          <p:cNvPr id="9" name="CustomShape 10"/>
          <p:cNvSpPr/>
          <p:nvPr/>
        </p:nvSpPr>
        <p:spPr>
          <a:xfrm>
            <a:off x="988920" y="2692440"/>
            <a:ext cx="3331800" cy="4165200"/>
          </a:xfrm>
          <a:prstGeom prst="rect">
            <a:avLst/>
          </a:prstGeom>
          <a:solidFill>
            <a:srgbClr val="0c5a82"/>
          </a:solidFill>
          <a:ln>
            <a:noFill/>
          </a:ln>
        </p:spPr>
      </p:sp>
      <p:sp>
        <p:nvSpPr>
          <p:cNvPr id="10" name="CustomShape 11"/>
          <p:cNvSpPr/>
          <p:nvPr/>
        </p:nvSpPr>
        <p:spPr>
          <a:xfrm>
            <a:off x="984240" y="2687760"/>
            <a:ext cx="4576320" cy="4169880"/>
          </a:xfrm>
          <a:prstGeom prst="rect">
            <a:avLst/>
          </a:prstGeom>
          <a:solidFill>
            <a:srgbClr val="1287c3"/>
          </a:solidFill>
          <a:ln>
            <a:noFill/>
          </a:ln>
        </p:spPr>
      </p:sp>
      <p:sp>
        <p:nvSpPr>
          <p:cNvPr id="11" name="CustomShape 12"/>
          <p:cNvSpPr/>
          <p:nvPr/>
        </p:nvSpPr>
        <p:spPr>
          <a:xfrm>
            <a:off x="546120" y="2577960"/>
            <a:ext cx="3584160" cy="4279680"/>
          </a:xfrm>
          <a:prstGeom prst="rect">
            <a:avLst/>
          </a:prstGeom>
          <a:solidFill>
            <a:srgbClr val="404040"/>
          </a:solidFill>
          <a:ln>
            <a:noFill/>
          </a:ln>
        </p:spPr>
      </p:sp>
      <p:sp>
        <p:nvSpPr>
          <p:cNvPr id="12" name="PlaceHolder 13"/>
          <p:cNvSpPr>
            <a:spLocks noGrp="1"/>
          </p:cNvSpPr>
          <p:nvPr>
            <p:ph type="title"/>
          </p:nvPr>
        </p:nvSpPr>
        <p:spPr>
          <a:xfrm>
            <a:off x="2928240" y="1380240"/>
            <a:ext cx="8574120" cy="261576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r>
              <a:rPr lang="en-US" sz="6000">
                <a:solidFill>
                  <a:srgbClr val="000000"/>
                </a:solidFill>
                <a:latin typeface="Corbel"/>
              </a:rPr>
              <a:t>Click to edit the title text formatClick to edit Master title style</a:t>
            </a:r>
            <a:endParaRPr/>
          </a:p>
        </p:txBody>
      </p:sp>
      <p:sp>
        <p:nvSpPr>
          <p:cNvPr id="13" name="PlaceHolder 14"/>
          <p:cNvSpPr>
            <a:spLocks noGrp="1"/>
          </p:cNvSpPr>
          <p:nvPr>
            <p:ph type="dt"/>
          </p:nvPr>
        </p:nvSpPr>
        <p:spPr>
          <a:xfrm>
            <a:off x="9732600" y="5883120"/>
            <a:ext cx="11426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lang="en-IN" sz="1000">
                <a:solidFill>
                  <a:srgbClr val="000000"/>
                </a:solidFill>
                <a:latin typeface="Corbel"/>
              </a:rPr>
              <a:t>27/11/17</a:t>
            </a:r>
            <a:endParaRPr/>
          </a:p>
        </p:txBody>
      </p:sp>
      <p:sp>
        <p:nvSpPr>
          <p:cNvPr id="14" name="PlaceHolder 15"/>
          <p:cNvSpPr>
            <a:spLocks noGrp="1"/>
          </p:cNvSpPr>
          <p:nvPr>
            <p:ph type="ftr"/>
          </p:nvPr>
        </p:nvSpPr>
        <p:spPr>
          <a:xfrm>
            <a:off x="5332320" y="5883120"/>
            <a:ext cx="432360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15" name="PlaceHolder 16"/>
          <p:cNvSpPr>
            <a:spLocks noGrp="1"/>
          </p:cNvSpPr>
          <p:nvPr>
            <p:ph type="sldNum"/>
          </p:nvPr>
        </p:nvSpPr>
        <p:spPr>
          <a:xfrm>
            <a:off x="10951920" y="5883120"/>
            <a:ext cx="5508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E8A8248F-B96D-4531-BDDE-D0FA1C2B70A3}" type="slidenum">
              <a:rPr lang="en-IN" sz="1000">
                <a:solidFill>
                  <a:srgbClr val="000000"/>
                </a:solidFill>
                <a:latin typeface="Corbel"/>
              </a:rPr>
              <a:t>&lt;number&gt;</a:t>
            </a:fld>
            <a:endParaRPr/>
          </a:p>
        </p:txBody>
      </p:sp>
      <p:sp>
        <p:nvSpPr>
          <p:cNvPr id="16" name="PlaceHolder 1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2400">
                <a:latin typeface="Corbe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>
                <a:latin typeface="Corbe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1600">
                <a:latin typeface="Corbe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400">
                <a:latin typeface="Corbe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Corbe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Corbe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Corbe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CustomShape 1"/>
          <p:cNvSpPr/>
          <p:nvPr/>
        </p:nvSpPr>
        <p:spPr>
          <a:xfrm>
            <a:off x="457200" y="0"/>
            <a:ext cx="1122120" cy="5328720"/>
          </a:xfrm>
          <a:prstGeom prst="rect">
            <a:avLst/>
          </a:prstGeom>
          <a:solidFill>
            <a:srgbClr val="30acec"/>
          </a:solidFill>
          <a:ln>
            <a:noFill/>
          </a:ln>
        </p:spPr>
      </p:sp>
      <p:sp>
        <p:nvSpPr>
          <p:cNvPr id="52" name="CustomShape 2"/>
          <p:cNvSpPr/>
          <p:nvPr/>
        </p:nvSpPr>
        <p:spPr>
          <a:xfrm>
            <a:off x="150840" y="0"/>
            <a:ext cx="1117080" cy="5276520"/>
          </a:xfrm>
          <a:prstGeom prst="rect">
            <a:avLst/>
          </a:prstGeom>
          <a:solidFill>
            <a:srgbClr val="595959"/>
          </a:solidFill>
          <a:ln>
            <a:noFill/>
          </a:ln>
        </p:spPr>
      </p:sp>
      <p:sp>
        <p:nvSpPr>
          <p:cNvPr id="53" name="CustomShape 3"/>
          <p:cNvSpPr/>
          <p:nvPr/>
        </p:nvSpPr>
        <p:spPr>
          <a:xfrm>
            <a:off x="150840" y="5238720"/>
            <a:ext cx="1228320" cy="1618920"/>
          </a:xfrm>
          <a:prstGeom prst="rect">
            <a:avLst/>
          </a:prstGeom>
          <a:solidFill>
            <a:srgbClr val="262626"/>
          </a:solidFill>
          <a:ln>
            <a:noFill/>
          </a:ln>
        </p:spPr>
      </p:sp>
      <p:sp>
        <p:nvSpPr>
          <p:cNvPr id="54" name="CustomShape 4"/>
          <p:cNvSpPr/>
          <p:nvPr/>
        </p:nvSpPr>
        <p:spPr>
          <a:xfrm>
            <a:off x="457200" y="5291280"/>
            <a:ext cx="1495080" cy="1566360"/>
          </a:xfrm>
          <a:prstGeom prst="rect">
            <a:avLst/>
          </a:prstGeom>
          <a:solidFill>
            <a:srgbClr val="0c5a82"/>
          </a:solidFill>
          <a:ln>
            <a:noFill/>
          </a:ln>
        </p:spPr>
      </p:sp>
      <p:sp>
        <p:nvSpPr>
          <p:cNvPr id="55" name="CustomShape 5"/>
          <p:cNvSpPr/>
          <p:nvPr/>
        </p:nvSpPr>
        <p:spPr>
          <a:xfrm>
            <a:off x="457200" y="5286240"/>
            <a:ext cx="2130120" cy="1571400"/>
          </a:xfrm>
          <a:prstGeom prst="rect">
            <a:avLst/>
          </a:prstGeom>
          <a:solidFill>
            <a:srgbClr val="1287c3"/>
          </a:solidFill>
          <a:ln>
            <a:noFill/>
          </a:ln>
        </p:spPr>
      </p:sp>
      <p:sp>
        <p:nvSpPr>
          <p:cNvPr id="56" name="CustomShape 6"/>
          <p:cNvSpPr/>
          <p:nvPr/>
        </p:nvSpPr>
        <p:spPr>
          <a:xfrm>
            <a:off x="150840" y="5238720"/>
            <a:ext cx="1695240" cy="1618920"/>
          </a:xfrm>
          <a:prstGeom prst="rect">
            <a:avLst/>
          </a:prstGeom>
          <a:solidFill>
            <a:srgbClr val="404040"/>
          </a:solidFill>
          <a:ln>
            <a:noFill/>
          </a:ln>
        </p:spPr>
      </p:sp>
      <p:sp>
        <p:nvSpPr>
          <p:cNvPr id="57" name="PlaceHolder 7"/>
          <p:cNvSpPr>
            <a:spLocks noGrp="1"/>
          </p:cNvSpPr>
          <p:nvPr>
            <p:ph type="title"/>
          </p:nvPr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4000">
                <a:solidFill>
                  <a:srgbClr val="000000"/>
                </a:solidFill>
                <a:latin typeface="Corbel"/>
              </a:rPr>
              <a:t>Click to edit the title text formatClick to edit Master title style</a:t>
            </a:r>
            <a:endParaRPr/>
          </a:p>
        </p:txBody>
      </p:sp>
      <p:sp>
        <p:nvSpPr>
          <p:cNvPr id="58" name="PlaceHolder 8"/>
          <p:cNvSpPr>
            <a:spLocks noGrp="1"/>
          </p:cNvSpPr>
          <p:nvPr>
            <p:ph type="body"/>
          </p:nvPr>
        </p:nvSpPr>
        <p:spPr>
          <a:xfrm>
            <a:off x="1484280" y="2666880"/>
            <a:ext cx="10018440" cy="3123720"/>
          </a:xfrm>
          <a:prstGeom prst="rect">
            <a:avLst/>
          </a:prstGeom>
        </p:spPr>
        <p:txBody>
          <a:bodyPr anchor="ctr"/>
          <a:p>
            <a:pPr>
              <a:buSzPct val="45000"/>
              <a:buFont typeface="StarSymbol"/>
              <a:buChar char=""/>
            </a:pPr>
            <a:r>
              <a:rPr lang="en-US" sz="2400">
                <a:solidFill>
                  <a:srgbClr val="000000"/>
                </a:solidFill>
                <a:latin typeface="Corbe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400">
                <a:solidFill>
                  <a:srgbClr val="000000"/>
                </a:solidFill>
                <a:latin typeface="Corbe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solidFill>
                  <a:srgbClr val="000000"/>
                </a:solidFill>
                <a:latin typeface="Corbe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400">
                <a:solidFill>
                  <a:srgbClr val="000000"/>
                </a:solidFill>
                <a:latin typeface="Corbe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400">
                <a:solidFill>
                  <a:srgbClr val="000000"/>
                </a:solidFill>
                <a:latin typeface="Corbe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400">
                <a:solidFill>
                  <a:srgbClr val="000000"/>
                </a:solidFill>
                <a:latin typeface="Corbel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SzPct val="145000"/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orbel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SzPct val="145000"/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orbel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SzPct val="145000"/>
              <a:buFont typeface="Arial"/>
              <a:buChar char="•"/>
            </a:pPr>
            <a:r>
              <a:rPr lang="en-US">
                <a:solidFill>
                  <a:srgbClr val="000000"/>
                </a:solidFill>
                <a:latin typeface="Corbel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SzPct val="145000"/>
              <a:buFont typeface="Arial"/>
              <a:buChar char="•"/>
            </a:pPr>
            <a:r>
              <a:rPr lang="en-US" sz="1600">
                <a:solidFill>
                  <a:srgbClr val="000000"/>
                </a:solidFill>
                <a:latin typeface="Corbel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SzPct val="145000"/>
              <a:buFont typeface="Arial"/>
              <a:buChar char="•"/>
            </a:pPr>
            <a:r>
              <a:rPr lang="en-US" sz="1400">
                <a:solidFill>
                  <a:srgbClr val="000000"/>
                </a:solidFill>
                <a:latin typeface="Corbel"/>
              </a:rPr>
              <a:t>Fifth level</a:t>
            </a:r>
            <a:endParaRPr/>
          </a:p>
        </p:txBody>
      </p:sp>
      <p:sp>
        <p:nvSpPr>
          <p:cNvPr id="59" name="PlaceHolder 9"/>
          <p:cNvSpPr>
            <a:spLocks noGrp="1"/>
          </p:cNvSpPr>
          <p:nvPr>
            <p:ph type="dt"/>
          </p:nvPr>
        </p:nvSpPr>
        <p:spPr>
          <a:xfrm>
            <a:off x="9732600" y="5883120"/>
            <a:ext cx="11426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lang="en-IN" sz="1000">
                <a:solidFill>
                  <a:srgbClr val="000000"/>
                </a:solidFill>
                <a:latin typeface="Corbel"/>
              </a:rPr>
              <a:t>27/11/17</a:t>
            </a:r>
            <a:endParaRPr/>
          </a:p>
        </p:txBody>
      </p:sp>
      <p:sp>
        <p:nvSpPr>
          <p:cNvPr id="60" name="PlaceHolder 10"/>
          <p:cNvSpPr>
            <a:spLocks noGrp="1"/>
          </p:cNvSpPr>
          <p:nvPr>
            <p:ph type="ftr"/>
          </p:nvPr>
        </p:nvSpPr>
        <p:spPr>
          <a:xfrm>
            <a:off x="2572200" y="5883120"/>
            <a:ext cx="708372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61" name="PlaceHolder 11"/>
          <p:cNvSpPr>
            <a:spLocks noGrp="1"/>
          </p:cNvSpPr>
          <p:nvPr>
            <p:ph type="sldNum"/>
          </p:nvPr>
        </p:nvSpPr>
        <p:spPr>
          <a:xfrm>
            <a:off x="10951920" y="5867280"/>
            <a:ext cx="5508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AA6AAEEB-8C8E-49D0-B137-C2809DC6C775}" type="slidenum">
              <a:rPr lang="en-IN" sz="1000">
                <a:solidFill>
                  <a:srgbClr val="000000"/>
                </a:solidFill>
                <a:latin typeface="Corbel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457200" y="0"/>
            <a:ext cx="1122120" cy="5328720"/>
          </a:xfrm>
          <a:prstGeom prst="rect">
            <a:avLst/>
          </a:prstGeom>
          <a:solidFill>
            <a:srgbClr val="30acec"/>
          </a:solidFill>
          <a:ln>
            <a:noFill/>
          </a:ln>
        </p:spPr>
      </p:sp>
      <p:sp>
        <p:nvSpPr>
          <p:cNvPr id="97" name="CustomShape 2"/>
          <p:cNvSpPr/>
          <p:nvPr/>
        </p:nvSpPr>
        <p:spPr>
          <a:xfrm>
            <a:off x="150840" y="0"/>
            <a:ext cx="1117080" cy="5276520"/>
          </a:xfrm>
          <a:prstGeom prst="rect">
            <a:avLst/>
          </a:prstGeom>
          <a:solidFill>
            <a:srgbClr val="595959"/>
          </a:solidFill>
          <a:ln>
            <a:noFill/>
          </a:ln>
        </p:spPr>
      </p:sp>
      <p:sp>
        <p:nvSpPr>
          <p:cNvPr id="98" name="CustomShape 3"/>
          <p:cNvSpPr/>
          <p:nvPr/>
        </p:nvSpPr>
        <p:spPr>
          <a:xfrm>
            <a:off x="150840" y="5238720"/>
            <a:ext cx="1228320" cy="1618920"/>
          </a:xfrm>
          <a:prstGeom prst="rect">
            <a:avLst/>
          </a:prstGeom>
          <a:solidFill>
            <a:srgbClr val="262626"/>
          </a:solidFill>
          <a:ln>
            <a:noFill/>
          </a:ln>
        </p:spPr>
      </p:sp>
      <p:sp>
        <p:nvSpPr>
          <p:cNvPr id="99" name="CustomShape 4"/>
          <p:cNvSpPr/>
          <p:nvPr/>
        </p:nvSpPr>
        <p:spPr>
          <a:xfrm>
            <a:off x="457200" y="5291280"/>
            <a:ext cx="1495080" cy="1566360"/>
          </a:xfrm>
          <a:prstGeom prst="rect">
            <a:avLst/>
          </a:prstGeom>
          <a:solidFill>
            <a:srgbClr val="0c5a82"/>
          </a:solidFill>
          <a:ln>
            <a:noFill/>
          </a:ln>
        </p:spPr>
      </p:sp>
      <p:sp>
        <p:nvSpPr>
          <p:cNvPr id="100" name="CustomShape 5"/>
          <p:cNvSpPr/>
          <p:nvPr/>
        </p:nvSpPr>
        <p:spPr>
          <a:xfrm>
            <a:off x="457200" y="5286240"/>
            <a:ext cx="2130120" cy="1571400"/>
          </a:xfrm>
          <a:prstGeom prst="rect">
            <a:avLst/>
          </a:prstGeom>
          <a:solidFill>
            <a:srgbClr val="1287c3"/>
          </a:solidFill>
          <a:ln>
            <a:noFill/>
          </a:ln>
        </p:spPr>
      </p:sp>
      <p:sp>
        <p:nvSpPr>
          <p:cNvPr id="101" name="CustomShape 6"/>
          <p:cNvSpPr/>
          <p:nvPr/>
        </p:nvSpPr>
        <p:spPr>
          <a:xfrm>
            <a:off x="150840" y="5238720"/>
            <a:ext cx="1695240" cy="1618920"/>
          </a:xfrm>
          <a:prstGeom prst="rect">
            <a:avLst/>
          </a:prstGeom>
          <a:solidFill>
            <a:srgbClr val="404040"/>
          </a:solidFill>
          <a:ln>
            <a:noFill/>
          </a:ln>
        </p:spPr>
      </p:sp>
      <p:sp>
        <p:nvSpPr>
          <p:cNvPr id="102" name="PlaceHolder 7"/>
          <p:cNvSpPr>
            <a:spLocks noGrp="1"/>
          </p:cNvSpPr>
          <p:nvPr>
            <p:ph type="title"/>
          </p:nvPr>
        </p:nvSpPr>
        <p:spPr>
          <a:xfrm>
            <a:off x="2572200" y="2666880"/>
            <a:ext cx="8930520" cy="210996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r>
              <a:rPr lang="en-US" sz="4000">
                <a:solidFill>
                  <a:srgbClr val="000000"/>
                </a:solidFill>
                <a:latin typeface="Corbel"/>
              </a:rPr>
              <a:t>Click to edit the title text formatClick to edit Master title style</a:t>
            </a:r>
            <a:endParaRPr/>
          </a:p>
        </p:txBody>
      </p:sp>
      <p:sp>
        <p:nvSpPr>
          <p:cNvPr id="103" name="PlaceHolder 8"/>
          <p:cNvSpPr>
            <a:spLocks noGrp="1"/>
          </p:cNvSpPr>
          <p:nvPr>
            <p:ph type="body"/>
          </p:nvPr>
        </p:nvSpPr>
        <p:spPr>
          <a:xfrm>
            <a:off x="2572200" y="4777560"/>
            <a:ext cx="8930520" cy="86004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en-US" sz="2000">
                <a:solidFill>
                  <a:srgbClr val="000000"/>
                </a:solidFill>
                <a:latin typeface="Corbe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000">
                <a:solidFill>
                  <a:srgbClr val="000000"/>
                </a:solidFill>
                <a:latin typeface="Corbe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000">
                <a:solidFill>
                  <a:srgbClr val="000000"/>
                </a:solidFill>
                <a:latin typeface="Corbe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solidFill>
                  <a:srgbClr val="000000"/>
                </a:solidFill>
                <a:latin typeface="Corbe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solidFill>
                  <a:srgbClr val="000000"/>
                </a:solidFill>
                <a:latin typeface="Corbe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solidFill>
                  <a:srgbClr val="000000"/>
                </a:solidFill>
                <a:latin typeface="Corbel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Corbel"/>
              </a:rPr>
              <a:t>Seventh Outline LevelClick to edit Master text styles</a:t>
            </a:r>
            <a:endParaRPr/>
          </a:p>
        </p:txBody>
      </p:sp>
      <p:sp>
        <p:nvSpPr>
          <p:cNvPr id="104" name="PlaceHolder 9"/>
          <p:cNvSpPr>
            <a:spLocks noGrp="1"/>
          </p:cNvSpPr>
          <p:nvPr>
            <p:ph type="dt"/>
          </p:nvPr>
        </p:nvSpPr>
        <p:spPr>
          <a:xfrm>
            <a:off x="9732600" y="5883120"/>
            <a:ext cx="11426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lang="en-IN" sz="1000">
                <a:solidFill>
                  <a:srgbClr val="000000"/>
                </a:solidFill>
                <a:latin typeface="Corbel"/>
              </a:rPr>
              <a:t>27/11/17</a:t>
            </a:r>
            <a:endParaRPr/>
          </a:p>
        </p:txBody>
      </p:sp>
      <p:sp>
        <p:nvSpPr>
          <p:cNvPr id="105" name="PlaceHolder 10"/>
          <p:cNvSpPr>
            <a:spLocks noGrp="1"/>
          </p:cNvSpPr>
          <p:nvPr>
            <p:ph type="ftr"/>
          </p:nvPr>
        </p:nvSpPr>
        <p:spPr>
          <a:xfrm>
            <a:off x="2572200" y="5883120"/>
            <a:ext cx="708372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106" name="PlaceHolder 11"/>
          <p:cNvSpPr>
            <a:spLocks noGrp="1"/>
          </p:cNvSpPr>
          <p:nvPr>
            <p:ph type="sldNum"/>
          </p:nvPr>
        </p:nvSpPr>
        <p:spPr>
          <a:xfrm>
            <a:off x="10951920" y="5883120"/>
            <a:ext cx="5508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6ECEAC95-1BC7-44E7-827D-CB92277CD893}" type="slidenum">
              <a:rPr lang="en-IN" sz="1000">
                <a:solidFill>
                  <a:srgbClr val="000000"/>
                </a:solidFill>
                <a:latin typeface="Corbel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Click to edit the title text formatClick to edit Master title style</a:t>
            </a:r>
            <a:endParaRPr/>
          </a:p>
        </p:txBody>
      </p:sp>
      <p:sp>
        <p:nvSpPr>
          <p:cNvPr id="142" name="PlaceHolder 2"/>
          <p:cNvSpPr>
            <a:spLocks noGrp="1"/>
          </p:cNvSpPr>
          <p:nvPr>
            <p:ph type="dt"/>
          </p:nvPr>
        </p:nvSpPr>
        <p:spPr>
          <a:xfrm>
            <a:off x="609480" y="6356520"/>
            <a:ext cx="2844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IN" sz="1200">
                <a:solidFill>
                  <a:srgbClr val="8b8b8b"/>
                </a:solidFill>
                <a:latin typeface="Calibri"/>
              </a:rPr>
              <a:t>27/11/17</a:t>
            </a:r>
            <a:endParaRPr/>
          </a:p>
        </p:txBody>
      </p:sp>
      <p:sp>
        <p:nvSpPr>
          <p:cNvPr id="143" name="PlaceHolder 3"/>
          <p:cNvSpPr>
            <a:spLocks noGrp="1"/>
          </p:cNvSpPr>
          <p:nvPr>
            <p:ph type="ftr"/>
          </p:nvPr>
        </p:nvSpPr>
        <p:spPr>
          <a:xfrm>
            <a:off x="4165560" y="6356520"/>
            <a:ext cx="386028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144" name="PlaceHolder 4"/>
          <p:cNvSpPr>
            <a:spLocks noGrp="1"/>
          </p:cNvSpPr>
          <p:nvPr>
            <p:ph type="sldNum"/>
          </p:nvPr>
        </p:nvSpPr>
        <p:spPr>
          <a:xfrm>
            <a:off x="8737560" y="6356520"/>
            <a:ext cx="2844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5A521D8C-5FB6-4D14-86B2-593CFEC9425C}" type="slidenum">
              <a:rPr lang="en-IN" sz="1200">
                <a:solidFill>
                  <a:srgbClr val="8b8b8b"/>
                </a:solidFill>
                <a:latin typeface="Calibri"/>
              </a:rPr>
              <a:t>&lt;number&gt;</a:t>
            </a:fld>
            <a:endParaRPr/>
          </a:p>
        </p:txBody>
      </p:sp>
      <p:sp>
        <p:nvSpPr>
          <p:cNvPr id="1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Calibri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400">
                <a:latin typeface="Calibri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000">
                <a:latin typeface="Calibri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Calibri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Calibri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Calibri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Calibri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dt"/>
          </p:nvPr>
        </p:nvSpPr>
        <p:spPr>
          <a:xfrm>
            <a:off x="609480" y="6356520"/>
            <a:ext cx="2844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IN" sz="1200">
                <a:solidFill>
                  <a:srgbClr val="8b8b8b"/>
                </a:solidFill>
                <a:latin typeface="Calibri"/>
              </a:rPr>
              <a:t>27/11/17</a:t>
            </a:r>
            <a:endParaRPr/>
          </a:p>
        </p:txBody>
      </p:sp>
      <p:sp>
        <p:nvSpPr>
          <p:cNvPr id="181" name="PlaceHolder 2"/>
          <p:cNvSpPr>
            <a:spLocks noGrp="1"/>
          </p:cNvSpPr>
          <p:nvPr>
            <p:ph type="ftr"/>
          </p:nvPr>
        </p:nvSpPr>
        <p:spPr>
          <a:xfrm>
            <a:off x="4165560" y="6356520"/>
            <a:ext cx="386028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182" name="PlaceHolder 3"/>
          <p:cNvSpPr>
            <a:spLocks noGrp="1"/>
          </p:cNvSpPr>
          <p:nvPr>
            <p:ph type="sldNum"/>
          </p:nvPr>
        </p:nvSpPr>
        <p:spPr>
          <a:xfrm>
            <a:off x="8737560" y="6356520"/>
            <a:ext cx="2844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990F8A2A-5261-4B1B-8966-728038797127}" type="slidenum">
              <a:rPr lang="en-IN" sz="1200">
                <a:solidFill>
                  <a:srgbClr val="8b8b8b"/>
                </a:solidFill>
                <a:latin typeface="Calibri"/>
              </a:rPr>
              <a:t>&lt;number&gt;</a:t>
            </a:fld>
            <a:endParaRPr/>
          </a:p>
        </p:txBody>
      </p:sp>
      <p:sp>
        <p:nvSpPr>
          <p:cNvPr id="18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>
                <a:latin typeface="Calibri"/>
              </a:rPr>
              <a:t>Click to edit the title text format</a:t>
            </a:r>
            <a:endParaRPr/>
          </a:p>
        </p:txBody>
      </p:sp>
      <p:sp>
        <p:nvSpPr>
          <p:cNvPr id="18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Calibri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400">
                <a:latin typeface="Calibri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000">
                <a:latin typeface="Calibri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Calibri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Calibri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Calibri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Calibri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963000" y="4406760"/>
            <a:ext cx="10362960" cy="13618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1" lang="en-US" sz="4000">
                <a:solidFill>
                  <a:srgbClr val="000000"/>
                </a:solidFill>
                <a:latin typeface="Calibri"/>
              </a:rPr>
              <a:t>Click to edit the title text formatClick to edit Master title style</a:t>
            </a:r>
            <a:endParaRPr/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963000" y="2906640"/>
            <a:ext cx="10362960" cy="1499760"/>
          </a:xfrm>
          <a:prstGeom prst="rect">
            <a:avLst/>
          </a:prstGeom>
        </p:spPr>
        <p:txBody>
          <a:bodyPr anchor="b"/>
          <a:p>
            <a:pPr>
              <a:buSzPct val="45000"/>
              <a:buFont typeface="StarSymbol"/>
              <a:buChar char=""/>
            </a:pPr>
            <a:r>
              <a:rPr lang="en-US" sz="2000">
                <a:solidFill>
                  <a:srgbClr val="8b8b8b"/>
                </a:solidFill>
                <a:latin typeface="Calibri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000">
                <a:solidFill>
                  <a:srgbClr val="8b8b8b"/>
                </a:solidFill>
                <a:latin typeface="Calibri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000">
                <a:solidFill>
                  <a:srgbClr val="8b8b8b"/>
                </a:solidFill>
                <a:latin typeface="Calibri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solidFill>
                  <a:srgbClr val="8b8b8b"/>
                </a:solidFill>
                <a:latin typeface="Calibri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solidFill>
                  <a:srgbClr val="8b8b8b"/>
                </a:solidFill>
                <a:latin typeface="Calibri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solidFill>
                  <a:srgbClr val="8b8b8b"/>
                </a:solidFill>
                <a:latin typeface="Calibri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8b8b8b"/>
                </a:solidFill>
                <a:latin typeface="Calibri"/>
              </a:rPr>
              <a:t>Seventh Outline LevelClick to edit Master text styles</a:t>
            </a:r>
            <a:endParaRPr/>
          </a:p>
        </p:txBody>
      </p:sp>
      <p:sp>
        <p:nvSpPr>
          <p:cNvPr id="221" name="PlaceHolder 3"/>
          <p:cNvSpPr>
            <a:spLocks noGrp="1"/>
          </p:cNvSpPr>
          <p:nvPr>
            <p:ph type="dt"/>
          </p:nvPr>
        </p:nvSpPr>
        <p:spPr>
          <a:xfrm>
            <a:off x="609480" y="6356520"/>
            <a:ext cx="2844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IN" sz="1200">
                <a:solidFill>
                  <a:srgbClr val="8b8b8b"/>
                </a:solidFill>
                <a:latin typeface="Calibri"/>
              </a:rPr>
              <a:t>27/11/17</a:t>
            </a:r>
            <a:endParaRPr/>
          </a:p>
        </p:txBody>
      </p:sp>
      <p:sp>
        <p:nvSpPr>
          <p:cNvPr id="222" name="PlaceHolder 4"/>
          <p:cNvSpPr>
            <a:spLocks noGrp="1"/>
          </p:cNvSpPr>
          <p:nvPr>
            <p:ph type="ftr"/>
          </p:nvPr>
        </p:nvSpPr>
        <p:spPr>
          <a:xfrm>
            <a:off x="4165560" y="6356520"/>
            <a:ext cx="386028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223" name="PlaceHolder 5"/>
          <p:cNvSpPr>
            <a:spLocks noGrp="1"/>
          </p:cNvSpPr>
          <p:nvPr>
            <p:ph type="sldNum"/>
          </p:nvPr>
        </p:nvSpPr>
        <p:spPr>
          <a:xfrm>
            <a:off x="8737560" y="6356520"/>
            <a:ext cx="2844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640ABDE6-772E-4A25-8272-86DC976F3E8F}" type="slidenum">
              <a:rPr lang="en-IN" sz="1200">
                <a:solidFill>
                  <a:srgbClr val="8b8b8b"/>
                </a:solidFill>
                <a:latin typeface="Calibri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609480" y="274680"/>
            <a:ext cx="109724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Click to edit the title text formatClick to edit Master title style</a:t>
            </a:r>
            <a:endParaRPr/>
          </a:p>
        </p:txBody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609480" y="1600200"/>
            <a:ext cx="10972440" cy="452556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libri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Font typeface="Arial"/>
              <a:buChar char="–"/>
            </a:pPr>
            <a:r>
              <a:rPr lang="en-US" sz="2000">
                <a:solidFill>
                  <a:srgbClr val="000000"/>
                </a:solidFill>
                <a:latin typeface="Calibri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Font typeface="Arial"/>
              <a:buChar char="»"/>
            </a:pPr>
            <a:r>
              <a:rPr lang="en-US" sz="2000">
                <a:solidFill>
                  <a:srgbClr val="000000"/>
                </a:solidFill>
                <a:latin typeface="Calibri"/>
              </a:rPr>
              <a:t>Fifth level</a:t>
            </a:r>
            <a:endParaRPr/>
          </a:p>
        </p:txBody>
      </p:sp>
      <p:sp>
        <p:nvSpPr>
          <p:cNvPr id="260" name="PlaceHolder 3"/>
          <p:cNvSpPr>
            <a:spLocks noGrp="1"/>
          </p:cNvSpPr>
          <p:nvPr>
            <p:ph type="dt"/>
          </p:nvPr>
        </p:nvSpPr>
        <p:spPr>
          <a:xfrm>
            <a:off x="609480" y="6356520"/>
            <a:ext cx="2844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IN" sz="1200">
                <a:solidFill>
                  <a:srgbClr val="8b8b8b"/>
                </a:solidFill>
                <a:latin typeface="Calibri"/>
              </a:rPr>
              <a:t>27/11/17</a:t>
            </a:r>
            <a:endParaRPr/>
          </a:p>
        </p:txBody>
      </p:sp>
      <p:sp>
        <p:nvSpPr>
          <p:cNvPr id="261" name="PlaceHolder 4"/>
          <p:cNvSpPr>
            <a:spLocks noGrp="1"/>
          </p:cNvSpPr>
          <p:nvPr>
            <p:ph type="ftr"/>
          </p:nvPr>
        </p:nvSpPr>
        <p:spPr>
          <a:xfrm>
            <a:off x="4165560" y="6356520"/>
            <a:ext cx="386028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262" name="PlaceHolder 5"/>
          <p:cNvSpPr>
            <a:spLocks noGrp="1"/>
          </p:cNvSpPr>
          <p:nvPr>
            <p:ph type="sldNum"/>
          </p:nvPr>
        </p:nvSpPr>
        <p:spPr>
          <a:xfrm>
            <a:off x="8737560" y="6356520"/>
            <a:ext cx="2844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456CCCDC-DD3F-41BF-8E1A-BD95D9E326A6}" type="slidenum">
              <a:rPr lang="en-IN" sz="1200">
                <a:solidFill>
                  <a:srgbClr val="8b8b8b"/>
                </a:solidFill>
                <a:latin typeface="Calibri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CustomShape 1"/>
          <p:cNvSpPr/>
          <p:nvPr/>
        </p:nvSpPr>
        <p:spPr>
          <a:xfrm>
            <a:off x="457200" y="0"/>
            <a:ext cx="1122120" cy="5328720"/>
          </a:xfrm>
          <a:prstGeom prst="rect">
            <a:avLst/>
          </a:prstGeom>
          <a:solidFill>
            <a:srgbClr val="30acec"/>
          </a:solidFill>
          <a:ln>
            <a:noFill/>
          </a:ln>
        </p:spPr>
      </p:sp>
      <p:sp>
        <p:nvSpPr>
          <p:cNvPr id="298" name="CustomShape 2"/>
          <p:cNvSpPr/>
          <p:nvPr/>
        </p:nvSpPr>
        <p:spPr>
          <a:xfrm>
            <a:off x="150840" y="0"/>
            <a:ext cx="1117080" cy="5276520"/>
          </a:xfrm>
          <a:prstGeom prst="rect">
            <a:avLst/>
          </a:prstGeom>
          <a:solidFill>
            <a:srgbClr val="595959"/>
          </a:solidFill>
          <a:ln>
            <a:noFill/>
          </a:ln>
        </p:spPr>
      </p:sp>
      <p:sp>
        <p:nvSpPr>
          <p:cNvPr id="299" name="CustomShape 3"/>
          <p:cNvSpPr/>
          <p:nvPr/>
        </p:nvSpPr>
        <p:spPr>
          <a:xfrm>
            <a:off x="150840" y="5238720"/>
            <a:ext cx="1228320" cy="1618920"/>
          </a:xfrm>
          <a:prstGeom prst="rect">
            <a:avLst/>
          </a:prstGeom>
          <a:solidFill>
            <a:srgbClr val="262626"/>
          </a:solidFill>
          <a:ln>
            <a:noFill/>
          </a:ln>
        </p:spPr>
      </p:sp>
      <p:sp>
        <p:nvSpPr>
          <p:cNvPr id="300" name="CustomShape 4"/>
          <p:cNvSpPr/>
          <p:nvPr/>
        </p:nvSpPr>
        <p:spPr>
          <a:xfrm>
            <a:off x="457200" y="5291280"/>
            <a:ext cx="1495080" cy="1566360"/>
          </a:xfrm>
          <a:prstGeom prst="rect">
            <a:avLst/>
          </a:prstGeom>
          <a:solidFill>
            <a:srgbClr val="0c5a82"/>
          </a:solidFill>
          <a:ln>
            <a:noFill/>
          </a:ln>
        </p:spPr>
      </p:sp>
      <p:sp>
        <p:nvSpPr>
          <p:cNvPr id="301" name="CustomShape 5"/>
          <p:cNvSpPr/>
          <p:nvPr/>
        </p:nvSpPr>
        <p:spPr>
          <a:xfrm>
            <a:off x="457200" y="5286240"/>
            <a:ext cx="2130120" cy="1571400"/>
          </a:xfrm>
          <a:prstGeom prst="rect">
            <a:avLst/>
          </a:prstGeom>
          <a:solidFill>
            <a:srgbClr val="1287c3"/>
          </a:solidFill>
          <a:ln>
            <a:noFill/>
          </a:ln>
        </p:spPr>
      </p:sp>
      <p:sp>
        <p:nvSpPr>
          <p:cNvPr id="302" name="CustomShape 6"/>
          <p:cNvSpPr/>
          <p:nvPr/>
        </p:nvSpPr>
        <p:spPr>
          <a:xfrm>
            <a:off x="150840" y="5238720"/>
            <a:ext cx="1695240" cy="1618920"/>
          </a:xfrm>
          <a:prstGeom prst="rect">
            <a:avLst/>
          </a:prstGeom>
          <a:solidFill>
            <a:srgbClr val="404040"/>
          </a:solidFill>
          <a:ln>
            <a:noFill/>
          </a:ln>
        </p:spPr>
      </p:sp>
      <p:sp>
        <p:nvSpPr>
          <p:cNvPr id="303" name="PlaceHolder 7"/>
          <p:cNvSpPr>
            <a:spLocks noGrp="1"/>
          </p:cNvSpPr>
          <p:nvPr>
            <p:ph type="title"/>
          </p:nvPr>
        </p:nvSpPr>
        <p:spPr>
          <a:xfrm>
            <a:off x="1484280" y="3308760"/>
            <a:ext cx="10018440" cy="14684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Corbel"/>
              </a:rPr>
              <a:t>Click to edit the title text formatClick to edit Master title style</a:t>
            </a:r>
            <a:endParaRPr/>
          </a:p>
        </p:txBody>
      </p:sp>
      <p:sp>
        <p:nvSpPr>
          <p:cNvPr id="304" name="PlaceHolder 8"/>
          <p:cNvSpPr>
            <a:spLocks noGrp="1"/>
          </p:cNvSpPr>
          <p:nvPr>
            <p:ph type="body"/>
          </p:nvPr>
        </p:nvSpPr>
        <p:spPr>
          <a:xfrm>
            <a:off x="1484280" y="4777560"/>
            <a:ext cx="10018440" cy="86004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en-US" sz="2000">
                <a:solidFill>
                  <a:srgbClr val="000000"/>
                </a:solidFill>
                <a:latin typeface="Corbe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000">
                <a:solidFill>
                  <a:srgbClr val="000000"/>
                </a:solidFill>
                <a:latin typeface="Corbe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000">
                <a:solidFill>
                  <a:srgbClr val="000000"/>
                </a:solidFill>
                <a:latin typeface="Corbe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solidFill>
                  <a:srgbClr val="000000"/>
                </a:solidFill>
                <a:latin typeface="Corbe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solidFill>
                  <a:srgbClr val="000000"/>
                </a:solidFill>
                <a:latin typeface="Corbe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solidFill>
                  <a:srgbClr val="000000"/>
                </a:solidFill>
                <a:latin typeface="Corbel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Corbel"/>
              </a:rPr>
              <a:t>Seventh Outline LevelClick to edit Master text styles</a:t>
            </a:r>
            <a:endParaRPr/>
          </a:p>
        </p:txBody>
      </p:sp>
      <p:sp>
        <p:nvSpPr>
          <p:cNvPr id="305" name="PlaceHolder 9"/>
          <p:cNvSpPr>
            <a:spLocks noGrp="1"/>
          </p:cNvSpPr>
          <p:nvPr>
            <p:ph type="dt"/>
          </p:nvPr>
        </p:nvSpPr>
        <p:spPr>
          <a:xfrm>
            <a:off x="9732600" y="5883120"/>
            <a:ext cx="11426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lang="en-IN" sz="1000">
                <a:solidFill>
                  <a:srgbClr val="000000"/>
                </a:solidFill>
                <a:latin typeface="Corbel"/>
              </a:rPr>
              <a:t>27/11/17</a:t>
            </a:r>
            <a:endParaRPr/>
          </a:p>
        </p:txBody>
      </p:sp>
      <p:sp>
        <p:nvSpPr>
          <p:cNvPr id="306" name="PlaceHolder 10"/>
          <p:cNvSpPr>
            <a:spLocks noGrp="1"/>
          </p:cNvSpPr>
          <p:nvPr>
            <p:ph type="ftr"/>
          </p:nvPr>
        </p:nvSpPr>
        <p:spPr>
          <a:xfrm>
            <a:off x="2572200" y="5883120"/>
            <a:ext cx="708372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307" name="PlaceHolder 11"/>
          <p:cNvSpPr>
            <a:spLocks noGrp="1"/>
          </p:cNvSpPr>
          <p:nvPr>
            <p:ph type="sldNum"/>
          </p:nvPr>
        </p:nvSpPr>
        <p:spPr>
          <a:xfrm>
            <a:off x="10951920" y="5883120"/>
            <a:ext cx="5508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A7E1A02B-358F-4FE9-AB65-AA0AAD869903}" type="slidenum">
              <a:rPr lang="en-IN" sz="1000">
                <a:solidFill>
                  <a:srgbClr val="000000"/>
                </a:solidFill>
                <a:latin typeface="Corbel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8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7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49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8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6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6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Shape 1"/>
          <p:cNvSpPr txBox="1"/>
          <p:nvPr/>
        </p:nvSpPr>
        <p:spPr>
          <a:xfrm>
            <a:off x="2928240" y="1380240"/>
            <a:ext cx="8574120" cy="15152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r>
              <a:rPr lang="en-US" sz="6000">
                <a:solidFill>
                  <a:srgbClr val="000000"/>
                </a:solidFill>
                <a:latin typeface="Corbel"/>
              </a:rPr>
              <a:t>Creative Coders</a:t>
            </a:r>
            <a:r>
              <a:rPr lang="en-US" sz="4000">
                <a:solidFill>
                  <a:srgbClr val="000000"/>
                </a:solidFill>
                <a:latin typeface="Corbel"/>
              </a:rPr>
              <a:t>
</a:t>
            </a:r>
            <a:r>
              <a:rPr lang="en-US" sz="4000">
                <a:solidFill>
                  <a:srgbClr val="000000"/>
                </a:solidFill>
                <a:latin typeface="Corbel"/>
              </a:rPr>
              <a:t>(competitive programming ranking system)</a:t>
            </a:r>
            <a:endParaRPr/>
          </a:p>
        </p:txBody>
      </p:sp>
      <p:sp>
        <p:nvSpPr>
          <p:cNvPr id="343" name="TextShape 2"/>
          <p:cNvSpPr txBox="1"/>
          <p:nvPr/>
        </p:nvSpPr>
        <p:spPr>
          <a:xfrm>
            <a:off x="4515480" y="4292640"/>
            <a:ext cx="6987240" cy="1765080"/>
          </a:xfrm>
          <a:prstGeom prst="rect">
            <a:avLst/>
          </a:prstGeom>
        </p:spPr>
        <p:txBody>
          <a:bodyPr/>
          <a:p>
            <a:pPr algn="ctr">
              <a:lnSpc>
                <a:spcPct val="100000"/>
              </a:lnSpc>
            </a:pPr>
            <a:r>
              <a:rPr lang="en-IN" sz="2100">
                <a:solidFill>
                  <a:srgbClr val="000000"/>
                </a:solidFill>
                <a:latin typeface="Corbel"/>
              </a:rPr>
              <a:t>PREPARED BY:</a:t>
            </a:r>
            <a:endParaRPr/>
          </a:p>
          <a:p>
            <a:pPr algn="ctr">
              <a:lnSpc>
                <a:spcPct val="100000"/>
              </a:lnSpc>
            </a:pPr>
            <a:r>
              <a:rPr lang="en-IN" sz="2100">
                <a:solidFill>
                  <a:srgbClr val="000000"/>
                </a:solidFill>
                <a:latin typeface="Corbel"/>
              </a:rPr>
              <a:t>ADITYA CHOUDHARY</a:t>
            </a:r>
            <a:r>
              <a:rPr lang="en-IN" sz="2100">
                <a:solidFill>
                  <a:srgbClr val="000000"/>
                </a:solidFill>
                <a:latin typeface="Corbel"/>
              </a:rPr>
              <a:t>     HIMANSHU</a:t>
            </a:r>
            <a:endParaRPr/>
          </a:p>
          <a:p>
            <a:pPr algn="ctr">
              <a:lnSpc>
                <a:spcPct val="100000"/>
              </a:lnSpc>
            </a:pPr>
            <a:r>
              <a:rPr lang="en-IN" sz="2100">
                <a:solidFill>
                  <a:srgbClr val="000000"/>
                </a:solidFill>
                <a:latin typeface="Corbel"/>
              </a:rPr>
              <a:t>ACHIN VARSHNEY          </a:t>
            </a:r>
            <a:r>
              <a:rPr lang="en-IN" sz="2100">
                <a:solidFill>
                  <a:srgbClr val="000000"/>
                </a:solidFill>
                <a:latin typeface="Corbel"/>
              </a:rPr>
              <a:t>UDIT AGRAWAL  </a:t>
            </a:r>
            <a:endParaRPr/>
          </a:p>
          <a:p>
            <a:pPr algn="r">
              <a:lnSpc>
                <a:spcPct val="100000"/>
              </a:lnSpc>
            </a:pPr>
            <a:endParaRPr/>
          </a:p>
        </p:txBody>
      </p:sp>
    </p:spTree>
  </p:cSld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a6a6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CustomShape 1"/>
          <p:cNvSpPr/>
          <p:nvPr/>
        </p:nvSpPr>
        <p:spPr>
          <a:xfrm>
            <a:off x="3454560" y="1066680"/>
            <a:ext cx="3962160" cy="685440"/>
          </a:xfrm>
          <a:prstGeom prst="flowChartInputOutpu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User submit credentials</a:t>
            </a:r>
            <a:endParaRPr/>
          </a:p>
        </p:txBody>
      </p:sp>
      <p:sp>
        <p:nvSpPr>
          <p:cNvPr id="421" name="CustomShape 2"/>
          <p:cNvSpPr/>
          <p:nvPr/>
        </p:nvSpPr>
        <p:spPr>
          <a:xfrm>
            <a:off x="3962520" y="4648320"/>
            <a:ext cx="2641320" cy="685440"/>
          </a:xfrm>
          <a:prstGeom prst="rec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User added successfully</a:t>
            </a:r>
            <a:endParaRPr/>
          </a:p>
        </p:txBody>
      </p:sp>
      <p:sp>
        <p:nvSpPr>
          <p:cNvPr id="422" name="CustomShape 3"/>
          <p:cNvSpPr/>
          <p:nvPr/>
        </p:nvSpPr>
        <p:spPr>
          <a:xfrm>
            <a:off x="4267080" y="5867280"/>
            <a:ext cx="2133360" cy="68544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End</a:t>
            </a:r>
            <a:endParaRPr/>
          </a:p>
        </p:txBody>
      </p:sp>
      <p:sp>
        <p:nvSpPr>
          <p:cNvPr id="423" name="CustomShape 4"/>
          <p:cNvSpPr/>
          <p:nvPr/>
        </p:nvSpPr>
        <p:spPr>
          <a:xfrm rot="5400000">
            <a:off x="5156640" y="889200"/>
            <a:ext cx="304560" cy="504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24" name="CustomShape 5"/>
          <p:cNvSpPr/>
          <p:nvPr/>
        </p:nvSpPr>
        <p:spPr>
          <a:xfrm rot="5400000">
            <a:off x="5130720" y="1904760"/>
            <a:ext cx="304560" cy="18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25" name="CustomShape 6"/>
          <p:cNvSpPr/>
          <p:nvPr/>
        </p:nvSpPr>
        <p:spPr>
          <a:xfrm rot="5400000">
            <a:off x="12573360" y="4647960"/>
            <a:ext cx="456840" cy="18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26" name="CustomShape 7"/>
          <p:cNvSpPr/>
          <p:nvPr/>
        </p:nvSpPr>
        <p:spPr>
          <a:xfrm>
            <a:off x="3251160" y="3429000"/>
            <a:ext cx="4063680" cy="837720"/>
          </a:xfrm>
          <a:prstGeom prst="flowChartDecision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User name already exist</a:t>
            </a:r>
            <a:endParaRPr/>
          </a:p>
        </p:txBody>
      </p:sp>
      <p:sp>
        <p:nvSpPr>
          <p:cNvPr id="427" name="CustomShape 8"/>
          <p:cNvSpPr/>
          <p:nvPr/>
        </p:nvSpPr>
        <p:spPr>
          <a:xfrm>
            <a:off x="3048120" y="2057400"/>
            <a:ext cx="4470120" cy="914040"/>
          </a:xfrm>
          <a:prstGeom prst="flowChartDecision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Any credential invalid/empty</a:t>
            </a:r>
            <a:endParaRPr/>
          </a:p>
        </p:txBody>
      </p:sp>
      <p:sp>
        <p:nvSpPr>
          <p:cNvPr id="428" name="CustomShape 9"/>
          <p:cNvSpPr/>
          <p:nvPr/>
        </p:nvSpPr>
        <p:spPr>
          <a:xfrm rot="5400000">
            <a:off x="5092920" y="4457520"/>
            <a:ext cx="380520" cy="18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29" name="CustomShape 10"/>
          <p:cNvSpPr/>
          <p:nvPr/>
        </p:nvSpPr>
        <p:spPr>
          <a:xfrm rot="5400000">
            <a:off x="5054760" y="3200040"/>
            <a:ext cx="456840" cy="18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30" name="CustomShape 11"/>
          <p:cNvSpPr/>
          <p:nvPr/>
        </p:nvSpPr>
        <p:spPr>
          <a:xfrm flipH="1" rot="5400000">
            <a:off x="5041800" y="5575320"/>
            <a:ext cx="533160" cy="504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31" name="CustomShape 12"/>
          <p:cNvSpPr/>
          <p:nvPr/>
        </p:nvSpPr>
        <p:spPr>
          <a:xfrm>
            <a:off x="5384880" y="3124080"/>
            <a:ext cx="81252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no</a:t>
            </a:r>
            <a:endParaRPr/>
          </a:p>
        </p:txBody>
      </p:sp>
      <p:sp>
        <p:nvSpPr>
          <p:cNvPr id="432" name="CustomShape 13"/>
          <p:cNvSpPr/>
          <p:nvPr/>
        </p:nvSpPr>
        <p:spPr>
          <a:xfrm>
            <a:off x="7588800" y="2209680"/>
            <a:ext cx="548280" cy="3646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Yes</a:t>
            </a:r>
            <a:endParaRPr/>
          </a:p>
        </p:txBody>
      </p:sp>
      <p:sp>
        <p:nvSpPr>
          <p:cNvPr id="433" name="CustomShape 14"/>
          <p:cNvSpPr/>
          <p:nvPr/>
        </p:nvSpPr>
        <p:spPr>
          <a:xfrm>
            <a:off x="5254920" y="4267080"/>
            <a:ext cx="537840" cy="3646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no </a:t>
            </a:r>
            <a:endParaRPr/>
          </a:p>
        </p:txBody>
      </p:sp>
      <p:sp>
        <p:nvSpPr>
          <p:cNvPr id="434" name="Line 15"/>
          <p:cNvSpPr/>
          <p:nvPr/>
        </p:nvSpPr>
        <p:spPr>
          <a:xfrm>
            <a:off x="7518240" y="2514600"/>
            <a:ext cx="1117440" cy="144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435" name="Line 16"/>
          <p:cNvSpPr/>
          <p:nvPr/>
        </p:nvSpPr>
        <p:spPr>
          <a:xfrm flipV="1">
            <a:off x="8634600" y="1371600"/>
            <a:ext cx="1080" cy="114372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436" name="CustomShape 17"/>
          <p:cNvSpPr/>
          <p:nvPr/>
        </p:nvSpPr>
        <p:spPr>
          <a:xfrm flipV="1" rot="10800000">
            <a:off x="7021080" y="1371240"/>
            <a:ext cx="1614960" cy="378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37" name="CustomShape 18"/>
          <p:cNvSpPr/>
          <p:nvPr/>
        </p:nvSpPr>
        <p:spPr>
          <a:xfrm>
            <a:off x="2406960" y="3505320"/>
            <a:ext cx="548280" cy="3646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Yes</a:t>
            </a:r>
            <a:endParaRPr/>
          </a:p>
        </p:txBody>
      </p:sp>
      <p:sp>
        <p:nvSpPr>
          <p:cNvPr id="438" name="Line 19"/>
          <p:cNvSpPr/>
          <p:nvPr/>
        </p:nvSpPr>
        <p:spPr>
          <a:xfrm>
            <a:off x="2133360" y="3809880"/>
            <a:ext cx="1117800" cy="144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439" name="Line 20"/>
          <p:cNvSpPr/>
          <p:nvPr/>
        </p:nvSpPr>
        <p:spPr>
          <a:xfrm flipV="1">
            <a:off x="2132280" y="1447560"/>
            <a:ext cx="1080" cy="236376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440" name="CustomShape 21"/>
          <p:cNvSpPr/>
          <p:nvPr/>
        </p:nvSpPr>
        <p:spPr>
          <a:xfrm flipV="1">
            <a:off x="2133720" y="1408680"/>
            <a:ext cx="1716840" cy="378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41" name="CustomShape 22"/>
          <p:cNvSpPr/>
          <p:nvPr/>
        </p:nvSpPr>
        <p:spPr>
          <a:xfrm>
            <a:off x="4876920" y="152280"/>
            <a:ext cx="914040" cy="6091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442" name="CustomShape 23"/>
          <p:cNvSpPr/>
          <p:nvPr/>
        </p:nvSpPr>
        <p:spPr>
          <a:xfrm>
            <a:off x="5283360" y="685800"/>
            <a:ext cx="162540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Add user</a:t>
            </a:r>
            <a:endParaRPr/>
          </a:p>
        </p:txBody>
      </p:sp>
    </p:spTree>
  </p:cSld>
  <p:transition spd="med">
    <p:fade/>
  </p:transition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TextShape 1"/>
          <p:cNvSpPr txBox="1"/>
          <p:nvPr/>
        </p:nvSpPr>
        <p:spPr>
          <a:xfrm>
            <a:off x="609480" y="274680"/>
            <a:ext cx="10972440" cy="114264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444" name="TextShape 2"/>
          <p:cNvSpPr txBox="1"/>
          <p:nvPr/>
        </p:nvSpPr>
        <p:spPr>
          <a:xfrm>
            <a:off x="609480" y="1600200"/>
            <a:ext cx="10972440" cy="4525560"/>
          </a:xfrm>
          <a:prstGeom prst="rect">
            <a:avLst/>
          </a:prstGeom>
        </p:spPr>
        <p:txBody>
          <a:bodyPr/>
          <a:p>
            <a:endParaRPr/>
          </a:p>
        </p:txBody>
      </p:sp>
      <p:pic>
        <p:nvPicPr>
          <p:cNvPr id="445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-23760"/>
            <a:ext cx="12191760" cy="685440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a6a6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CustomShape 1"/>
          <p:cNvSpPr/>
          <p:nvPr/>
        </p:nvSpPr>
        <p:spPr>
          <a:xfrm>
            <a:off x="3454560" y="914400"/>
            <a:ext cx="3962160" cy="685440"/>
          </a:xfrm>
          <a:prstGeom prst="flowChartInputOutpu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Admin submit credentials</a:t>
            </a:r>
            <a:endParaRPr/>
          </a:p>
        </p:txBody>
      </p:sp>
      <p:sp>
        <p:nvSpPr>
          <p:cNvPr id="447" name="CustomShape 2"/>
          <p:cNvSpPr/>
          <p:nvPr/>
        </p:nvSpPr>
        <p:spPr>
          <a:xfrm rot="5400000">
            <a:off x="5156640" y="736560"/>
            <a:ext cx="304560" cy="504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48" name="CustomShape 3"/>
          <p:cNvSpPr/>
          <p:nvPr/>
        </p:nvSpPr>
        <p:spPr>
          <a:xfrm rot="5400000">
            <a:off x="5130720" y="1752120"/>
            <a:ext cx="304560" cy="18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49" name="CustomShape 4"/>
          <p:cNvSpPr/>
          <p:nvPr/>
        </p:nvSpPr>
        <p:spPr>
          <a:xfrm>
            <a:off x="3962520" y="3276720"/>
            <a:ext cx="2641320" cy="533160"/>
          </a:xfrm>
          <a:prstGeom prst="flowChartDecision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Choose</a:t>
            </a:r>
            <a:endParaRPr/>
          </a:p>
        </p:txBody>
      </p:sp>
      <p:sp>
        <p:nvSpPr>
          <p:cNvPr id="450" name="CustomShape 5"/>
          <p:cNvSpPr/>
          <p:nvPr/>
        </p:nvSpPr>
        <p:spPr>
          <a:xfrm>
            <a:off x="3048120" y="1905120"/>
            <a:ext cx="4470120" cy="914040"/>
          </a:xfrm>
          <a:prstGeom prst="flowChartDecision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Any credential invalid/empty</a:t>
            </a:r>
            <a:endParaRPr/>
          </a:p>
        </p:txBody>
      </p:sp>
      <p:sp>
        <p:nvSpPr>
          <p:cNvPr id="451" name="CustomShape 6"/>
          <p:cNvSpPr/>
          <p:nvPr/>
        </p:nvSpPr>
        <p:spPr>
          <a:xfrm rot="5400000">
            <a:off x="5054760" y="3047760"/>
            <a:ext cx="456840" cy="18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52" name="CustomShape 7"/>
          <p:cNvSpPr/>
          <p:nvPr/>
        </p:nvSpPr>
        <p:spPr>
          <a:xfrm flipH="1" rot="5400000">
            <a:off x="13271400" y="5499360"/>
            <a:ext cx="533160" cy="504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53" name="CustomShape 8"/>
          <p:cNvSpPr/>
          <p:nvPr/>
        </p:nvSpPr>
        <p:spPr>
          <a:xfrm>
            <a:off x="5384880" y="2971800"/>
            <a:ext cx="81252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no</a:t>
            </a:r>
            <a:endParaRPr/>
          </a:p>
        </p:txBody>
      </p:sp>
      <p:sp>
        <p:nvSpPr>
          <p:cNvPr id="454" name="CustomShape 9"/>
          <p:cNvSpPr/>
          <p:nvPr/>
        </p:nvSpPr>
        <p:spPr>
          <a:xfrm>
            <a:off x="7588800" y="2057400"/>
            <a:ext cx="548280" cy="3646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Yes</a:t>
            </a:r>
            <a:endParaRPr/>
          </a:p>
        </p:txBody>
      </p:sp>
      <p:sp>
        <p:nvSpPr>
          <p:cNvPr id="455" name="Line 10"/>
          <p:cNvSpPr/>
          <p:nvPr/>
        </p:nvSpPr>
        <p:spPr>
          <a:xfrm>
            <a:off x="7518240" y="2361960"/>
            <a:ext cx="1117440" cy="180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456" name="Line 11"/>
          <p:cNvSpPr/>
          <p:nvPr/>
        </p:nvSpPr>
        <p:spPr>
          <a:xfrm flipV="1">
            <a:off x="8634600" y="1295280"/>
            <a:ext cx="1080" cy="106740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457" name="CustomShape 12"/>
          <p:cNvSpPr/>
          <p:nvPr/>
        </p:nvSpPr>
        <p:spPr>
          <a:xfrm rot="10800000">
            <a:off x="7010640" y="1295640"/>
            <a:ext cx="1625400" cy="108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58" name="CustomShape 13"/>
          <p:cNvSpPr/>
          <p:nvPr/>
        </p:nvSpPr>
        <p:spPr>
          <a:xfrm>
            <a:off x="2372760" y="914400"/>
            <a:ext cx="963000" cy="3646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Logout</a:t>
            </a:r>
            <a:endParaRPr/>
          </a:p>
        </p:txBody>
      </p:sp>
      <p:sp>
        <p:nvSpPr>
          <p:cNvPr id="459" name="Line 14"/>
          <p:cNvSpPr/>
          <p:nvPr/>
        </p:nvSpPr>
        <p:spPr>
          <a:xfrm flipH="1">
            <a:off x="4469040" y="3201120"/>
            <a:ext cx="2160" cy="22860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460" name="Line 15"/>
          <p:cNvSpPr/>
          <p:nvPr/>
        </p:nvSpPr>
        <p:spPr>
          <a:xfrm flipV="1">
            <a:off x="2133360" y="1296000"/>
            <a:ext cx="1080" cy="190440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461" name="CustomShape 16"/>
          <p:cNvSpPr/>
          <p:nvPr/>
        </p:nvSpPr>
        <p:spPr>
          <a:xfrm flipV="1">
            <a:off x="2133720" y="1256400"/>
            <a:ext cx="1716840" cy="378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62" name="CustomShape 17"/>
          <p:cNvSpPr/>
          <p:nvPr/>
        </p:nvSpPr>
        <p:spPr>
          <a:xfrm>
            <a:off x="4876920" y="0"/>
            <a:ext cx="914040" cy="6091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463" name="CustomShape 18"/>
          <p:cNvSpPr/>
          <p:nvPr/>
        </p:nvSpPr>
        <p:spPr>
          <a:xfrm>
            <a:off x="5283360" y="533520"/>
            <a:ext cx="162540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Admin</a:t>
            </a:r>
            <a:endParaRPr/>
          </a:p>
        </p:txBody>
      </p:sp>
      <p:sp>
        <p:nvSpPr>
          <p:cNvPr id="464" name="CustomShape 19"/>
          <p:cNvSpPr/>
          <p:nvPr/>
        </p:nvSpPr>
        <p:spPr>
          <a:xfrm>
            <a:off x="6603840" y="3543480"/>
            <a:ext cx="2326320" cy="378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65" name="CustomShape 20"/>
          <p:cNvSpPr/>
          <p:nvPr/>
        </p:nvSpPr>
        <p:spPr>
          <a:xfrm>
            <a:off x="5285160" y="3809880"/>
            <a:ext cx="454680" cy="30456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66" name="CustomShape 21"/>
          <p:cNvSpPr/>
          <p:nvPr/>
        </p:nvSpPr>
        <p:spPr>
          <a:xfrm>
            <a:off x="6603840" y="3200400"/>
            <a:ext cx="192996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Update Org</a:t>
            </a:r>
            <a:endParaRPr/>
          </a:p>
        </p:txBody>
      </p:sp>
      <p:sp>
        <p:nvSpPr>
          <p:cNvPr id="467" name="CustomShape 22"/>
          <p:cNvSpPr/>
          <p:nvPr/>
        </p:nvSpPr>
        <p:spPr>
          <a:xfrm>
            <a:off x="8636040" y="3276720"/>
            <a:ext cx="2945880" cy="609120"/>
          </a:xfrm>
          <a:prstGeom prst="flowChartInputOutpu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Admin put Credentials</a:t>
            </a:r>
            <a:endParaRPr/>
          </a:p>
        </p:txBody>
      </p:sp>
      <p:sp>
        <p:nvSpPr>
          <p:cNvPr id="468" name="CustomShape 23"/>
          <p:cNvSpPr/>
          <p:nvPr/>
        </p:nvSpPr>
        <p:spPr>
          <a:xfrm>
            <a:off x="7721640" y="4114800"/>
            <a:ext cx="4470120" cy="914040"/>
          </a:xfrm>
          <a:prstGeom prst="flowChartDecision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Any credential invalid/empty</a:t>
            </a:r>
            <a:endParaRPr/>
          </a:p>
        </p:txBody>
      </p:sp>
      <p:sp>
        <p:nvSpPr>
          <p:cNvPr id="469" name="CustomShape 24"/>
          <p:cNvSpPr/>
          <p:nvPr/>
        </p:nvSpPr>
        <p:spPr>
          <a:xfrm rot="5400000">
            <a:off x="9843840" y="3999240"/>
            <a:ext cx="228240" cy="18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70" name="CustomShape 25"/>
          <p:cNvSpPr/>
          <p:nvPr/>
        </p:nvSpPr>
        <p:spPr>
          <a:xfrm>
            <a:off x="8737560" y="5334120"/>
            <a:ext cx="2945880" cy="685440"/>
          </a:xfrm>
          <a:prstGeom prst="rec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Organization Updated Successfully</a:t>
            </a:r>
            <a:endParaRPr/>
          </a:p>
        </p:txBody>
      </p:sp>
      <p:sp>
        <p:nvSpPr>
          <p:cNvPr id="471" name="CustomShape 26"/>
          <p:cNvSpPr/>
          <p:nvPr/>
        </p:nvSpPr>
        <p:spPr>
          <a:xfrm rot="5400000">
            <a:off x="9805680" y="5180400"/>
            <a:ext cx="304560" cy="18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72" name="CustomShape 27"/>
          <p:cNvSpPr/>
          <p:nvPr/>
        </p:nvSpPr>
        <p:spPr>
          <a:xfrm>
            <a:off x="5587920" y="3657600"/>
            <a:ext cx="192996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Update Rank</a:t>
            </a:r>
            <a:endParaRPr/>
          </a:p>
        </p:txBody>
      </p:sp>
      <p:sp>
        <p:nvSpPr>
          <p:cNvPr id="473" name="CustomShape 28"/>
          <p:cNvSpPr/>
          <p:nvPr/>
        </p:nvSpPr>
        <p:spPr>
          <a:xfrm>
            <a:off x="4267080" y="4114800"/>
            <a:ext cx="2945880" cy="609120"/>
          </a:xfrm>
          <a:prstGeom prst="flowChartInputOutpu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Admin put Credentials</a:t>
            </a:r>
            <a:endParaRPr/>
          </a:p>
        </p:txBody>
      </p:sp>
      <p:sp>
        <p:nvSpPr>
          <p:cNvPr id="474" name="CustomShape 29"/>
          <p:cNvSpPr/>
          <p:nvPr/>
        </p:nvSpPr>
        <p:spPr>
          <a:xfrm>
            <a:off x="4064040" y="4876920"/>
            <a:ext cx="4470120" cy="914040"/>
          </a:xfrm>
          <a:prstGeom prst="flowChartDecision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Any credential invalid/empty</a:t>
            </a:r>
            <a:endParaRPr/>
          </a:p>
        </p:txBody>
      </p:sp>
      <p:sp>
        <p:nvSpPr>
          <p:cNvPr id="475" name="CustomShape 30"/>
          <p:cNvSpPr/>
          <p:nvPr/>
        </p:nvSpPr>
        <p:spPr>
          <a:xfrm flipH="1" rot="5400000">
            <a:off x="5415120" y="4755240"/>
            <a:ext cx="304560" cy="24336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76" name="CustomShape 31"/>
          <p:cNvSpPr/>
          <p:nvPr/>
        </p:nvSpPr>
        <p:spPr>
          <a:xfrm>
            <a:off x="4876920" y="6019920"/>
            <a:ext cx="2945880" cy="685440"/>
          </a:xfrm>
          <a:prstGeom prst="rec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Update Rank Successfully</a:t>
            </a:r>
            <a:endParaRPr/>
          </a:p>
        </p:txBody>
      </p:sp>
      <p:sp>
        <p:nvSpPr>
          <p:cNvPr id="477" name="CustomShape 32"/>
          <p:cNvSpPr/>
          <p:nvPr/>
        </p:nvSpPr>
        <p:spPr>
          <a:xfrm flipH="1" rot="5400000">
            <a:off x="6211440" y="5881680"/>
            <a:ext cx="228240" cy="4824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78" name="CustomShape 33"/>
          <p:cNvSpPr/>
          <p:nvPr/>
        </p:nvSpPr>
        <p:spPr>
          <a:xfrm>
            <a:off x="1015920" y="3809880"/>
            <a:ext cx="2945880" cy="609120"/>
          </a:xfrm>
          <a:prstGeom prst="flowChartInputOutpu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Admin put Credentials</a:t>
            </a:r>
            <a:endParaRPr/>
          </a:p>
        </p:txBody>
      </p:sp>
      <p:sp>
        <p:nvSpPr>
          <p:cNvPr id="479" name="CustomShape 34"/>
          <p:cNvSpPr/>
          <p:nvPr/>
        </p:nvSpPr>
        <p:spPr>
          <a:xfrm>
            <a:off x="203040" y="4648320"/>
            <a:ext cx="4063680" cy="761760"/>
          </a:xfrm>
          <a:prstGeom prst="flowChartDecision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Any credential invalid/empty</a:t>
            </a:r>
            <a:endParaRPr/>
          </a:p>
        </p:txBody>
      </p:sp>
      <p:sp>
        <p:nvSpPr>
          <p:cNvPr id="480" name="CustomShape 35"/>
          <p:cNvSpPr/>
          <p:nvPr/>
        </p:nvSpPr>
        <p:spPr>
          <a:xfrm flipH="1" rot="5400000">
            <a:off x="2100600" y="4514040"/>
            <a:ext cx="228240" cy="4032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81" name="CustomShape 36"/>
          <p:cNvSpPr/>
          <p:nvPr/>
        </p:nvSpPr>
        <p:spPr>
          <a:xfrm>
            <a:off x="812880" y="5791320"/>
            <a:ext cx="2945880" cy="685440"/>
          </a:xfrm>
          <a:prstGeom prst="rec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Delete User</a:t>
            </a:r>
            <a:endParaRPr/>
          </a:p>
        </p:txBody>
      </p:sp>
      <p:sp>
        <p:nvSpPr>
          <p:cNvPr id="482" name="CustomShape 37"/>
          <p:cNvSpPr/>
          <p:nvPr/>
        </p:nvSpPr>
        <p:spPr>
          <a:xfrm flipH="1" rot="5400000">
            <a:off x="2070000" y="5575680"/>
            <a:ext cx="380520" cy="504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83" name="CustomShape 38"/>
          <p:cNvSpPr/>
          <p:nvPr/>
        </p:nvSpPr>
        <p:spPr>
          <a:xfrm>
            <a:off x="1473120" y="3361680"/>
            <a:ext cx="192996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Delete User</a:t>
            </a:r>
            <a:endParaRPr/>
          </a:p>
        </p:txBody>
      </p:sp>
      <p:sp>
        <p:nvSpPr>
          <p:cNvPr id="484" name="Line 39"/>
          <p:cNvSpPr/>
          <p:nvPr/>
        </p:nvSpPr>
        <p:spPr>
          <a:xfrm flipV="1">
            <a:off x="812520" y="4020480"/>
            <a:ext cx="34560" cy="85608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485" name="CustomShape 40"/>
          <p:cNvSpPr/>
          <p:nvPr/>
        </p:nvSpPr>
        <p:spPr>
          <a:xfrm>
            <a:off x="818280" y="3994560"/>
            <a:ext cx="577080" cy="108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86" name="CustomShape 41"/>
          <p:cNvSpPr/>
          <p:nvPr/>
        </p:nvSpPr>
        <p:spPr>
          <a:xfrm>
            <a:off x="369720" y="4159080"/>
            <a:ext cx="548280" cy="3646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Yes</a:t>
            </a:r>
            <a:endParaRPr/>
          </a:p>
        </p:txBody>
      </p:sp>
      <p:sp>
        <p:nvSpPr>
          <p:cNvPr id="487" name="CustomShape 42"/>
          <p:cNvSpPr/>
          <p:nvPr/>
        </p:nvSpPr>
        <p:spPr>
          <a:xfrm>
            <a:off x="2336760" y="5486400"/>
            <a:ext cx="81252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no</a:t>
            </a:r>
            <a:endParaRPr/>
          </a:p>
        </p:txBody>
      </p:sp>
      <p:sp>
        <p:nvSpPr>
          <p:cNvPr id="488" name="Line 43"/>
          <p:cNvSpPr/>
          <p:nvPr/>
        </p:nvSpPr>
        <p:spPr>
          <a:xfrm>
            <a:off x="2133360" y="3200400"/>
            <a:ext cx="2336760" cy="144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489" name="Line 44"/>
          <p:cNvSpPr/>
          <p:nvPr/>
        </p:nvSpPr>
        <p:spPr>
          <a:xfrm>
            <a:off x="2641320" y="3504960"/>
            <a:ext cx="1320840" cy="3816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490" name="CustomShape 45"/>
          <p:cNvSpPr/>
          <p:nvPr/>
        </p:nvSpPr>
        <p:spPr>
          <a:xfrm rot="5400000">
            <a:off x="2489400" y="3657240"/>
            <a:ext cx="304560" cy="18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91" name="Line 46"/>
          <p:cNvSpPr/>
          <p:nvPr/>
        </p:nvSpPr>
        <p:spPr>
          <a:xfrm flipV="1">
            <a:off x="11683800" y="3705480"/>
            <a:ext cx="74880" cy="79020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492" name="CustomShape 47"/>
          <p:cNvSpPr/>
          <p:nvPr/>
        </p:nvSpPr>
        <p:spPr>
          <a:xfrm flipV="1" rot="10800000">
            <a:off x="11117520" y="3731040"/>
            <a:ext cx="651960" cy="612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93" name="Line 48"/>
          <p:cNvSpPr/>
          <p:nvPr/>
        </p:nvSpPr>
        <p:spPr>
          <a:xfrm flipH="1" flipV="1">
            <a:off x="7507440" y="4347360"/>
            <a:ext cx="112320" cy="83340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494" name="CustomShape 49"/>
          <p:cNvSpPr/>
          <p:nvPr/>
        </p:nvSpPr>
        <p:spPr>
          <a:xfrm flipV="1" rot="10800000">
            <a:off x="6919200" y="4384800"/>
            <a:ext cx="641880" cy="342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95" name="CustomShape 50"/>
          <p:cNvSpPr/>
          <p:nvPr/>
        </p:nvSpPr>
        <p:spPr>
          <a:xfrm>
            <a:off x="7171560" y="4090680"/>
            <a:ext cx="548280" cy="3646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Yes</a:t>
            </a:r>
            <a:endParaRPr/>
          </a:p>
        </p:txBody>
      </p:sp>
      <p:sp>
        <p:nvSpPr>
          <p:cNvPr id="496" name="CustomShape 51"/>
          <p:cNvSpPr/>
          <p:nvPr/>
        </p:nvSpPr>
        <p:spPr>
          <a:xfrm>
            <a:off x="11675160" y="3850200"/>
            <a:ext cx="548280" cy="3646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Yes</a:t>
            </a:r>
            <a:endParaRPr/>
          </a:p>
        </p:txBody>
      </p:sp>
      <p:sp>
        <p:nvSpPr>
          <p:cNvPr id="497" name="CustomShape 52"/>
          <p:cNvSpPr/>
          <p:nvPr/>
        </p:nvSpPr>
        <p:spPr>
          <a:xfrm>
            <a:off x="6299280" y="5715000"/>
            <a:ext cx="81252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no</a:t>
            </a:r>
            <a:endParaRPr/>
          </a:p>
        </p:txBody>
      </p:sp>
      <p:sp>
        <p:nvSpPr>
          <p:cNvPr id="498" name="CustomShape 53"/>
          <p:cNvSpPr/>
          <p:nvPr/>
        </p:nvSpPr>
        <p:spPr>
          <a:xfrm>
            <a:off x="9956880" y="5029200"/>
            <a:ext cx="81252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no</a:t>
            </a:r>
            <a:endParaRPr/>
          </a:p>
        </p:txBody>
      </p:sp>
      <p:sp>
        <p:nvSpPr>
          <p:cNvPr id="499" name="CustomShape 54"/>
          <p:cNvSpPr/>
          <p:nvPr/>
        </p:nvSpPr>
        <p:spPr>
          <a:xfrm>
            <a:off x="7924680" y="2598840"/>
            <a:ext cx="721440" cy="65736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C</a:t>
            </a:r>
            <a:endParaRPr/>
          </a:p>
        </p:txBody>
      </p:sp>
      <p:sp>
        <p:nvSpPr>
          <p:cNvPr id="500" name="CustomShape 55"/>
          <p:cNvSpPr/>
          <p:nvPr/>
        </p:nvSpPr>
        <p:spPr>
          <a:xfrm flipV="1" rot="10800000">
            <a:off x="6080040" y="2928240"/>
            <a:ext cx="1844640" cy="48888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501" name="CustomShape 56"/>
          <p:cNvSpPr/>
          <p:nvPr/>
        </p:nvSpPr>
        <p:spPr>
          <a:xfrm>
            <a:off x="9119880" y="6200280"/>
            <a:ext cx="721440" cy="65736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C</a:t>
            </a:r>
            <a:endParaRPr/>
          </a:p>
        </p:txBody>
      </p:sp>
      <p:sp>
        <p:nvSpPr>
          <p:cNvPr id="502" name="CustomShape 57"/>
          <p:cNvSpPr/>
          <p:nvPr/>
        </p:nvSpPr>
        <p:spPr>
          <a:xfrm rot="5400000">
            <a:off x="9835200" y="5920920"/>
            <a:ext cx="276480" cy="47448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503" name="CustomShape 58"/>
          <p:cNvSpPr/>
          <p:nvPr/>
        </p:nvSpPr>
        <p:spPr>
          <a:xfrm flipV="1">
            <a:off x="7823160" y="6296040"/>
            <a:ext cx="1402200" cy="6588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504" name="CustomShape 59"/>
          <p:cNvSpPr/>
          <p:nvPr/>
        </p:nvSpPr>
        <p:spPr>
          <a:xfrm>
            <a:off x="4026600" y="5999760"/>
            <a:ext cx="721440" cy="65736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C</a:t>
            </a:r>
            <a:endParaRPr/>
          </a:p>
        </p:txBody>
      </p:sp>
      <p:sp>
        <p:nvSpPr>
          <p:cNvPr id="505" name="CustomShape 60"/>
          <p:cNvSpPr/>
          <p:nvPr/>
        </p:nvSpPr>
        <p:spPr>
          <a:xfrm>
            <a:off x="3759120" y="6134040"/>
            <a:ext cx="267120" cy="19404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</p:spTree>
  </p:cSld>
  <p:transition spd="med">
    <p:fade/>
  </p:transition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6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800"/>
            <a:ext cx="12191760" cy="685440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TextShape 1"/>
          <p:cNvSpPr txBox="1"/>
          <p:nvPr/>
        </p:nvSpPr>
        <p:spPr>
          <a:xfrm>
            <a:off x="2572200" y="1346040"/>
            <a:ext cx="8930520" cy="189180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lang="en-US" sz="6000">
                <a:solidFill>
                  <a:srgbClr val="000000"/>
                </a:solidFill>
                <a:latin typeface="Corbel"/>
              </a:rPr>
              <a:t>Entity-Relationship Model</a:t>
            </a:r>
            <a:endParaRPr/>
          </a:p>
        </p:txBody>
      </p:sp>
    </p:spTree>
  </p:cSld>
  <p:transition spd="med">
    <p:fade/>
  </p:transition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a6a6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CustomShape 1"/>
          <p:cNvSpPr/>
          <p:nvPr/>
        </p:nvSpPr>
        <p:spPr>
          <a:xfrm>
            <a:off x="369000" y="689760"/>
            <a:ext cx="11469600" cy="5855040"/>
          </a:xfrm>
          <a:prstGeom prst="rect">
            <a:avLst/>
          </a:prstGeom>
          <a:noFill/>
          <a:ln>
            <a:noFill/>
          </a:ln>
        </p:spPr>
      </p:sp>
      <p:sp>
        <p:nvSpPr>
          <p:cNvPr id="509" name="CustomShape 2"/>
          <p:cNvSpPr/>
          <p:nvPr/>
        </p:nvSpPr>
        <p:spPr>
          <a:xfrm>
            <a:off x="1328400" y="2236320"/>
            <a:ext cx="1860840" cy="422280"/>
          </a:xfrm>
          <a:prstGeom prst="rec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anchor="ctr"/>
          <a:p>
            <a:pPr algn="ctr">
              <a:lnSpc>
                <a:spcPct val="106000"/>
              </a:lnSpc>
            </a:pPr>
            <a:r>
              <a:rPr lang="en-IN" sz="2200">
                <a:solidFill>
                  <a:srgbClr val="ffffff"/>
                </a:solidFill>
                <a:latin typeface="Times New Roman"/>
                <a:ea typeface="Calibri"/>
              </a:rPr>
              <a:t>User</a:t>
            </a:r>
            <a:endParaRPr/>
          </a:p>
        </p:txBody>
      </p:sp>
      <p:sp>
        <p:nvSpPr>
          <p:cNvPr id="510" name="CustomShape 3"/>
          <p:cNvSpPr/>
          <p:nvPr/>
        </p:nvSpPr>
        <p:spPr>
          <a:xfrm>
            <a:off x="1846800" y="1207440"/>
            <a:ext cx="1446120" cy="51156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anchor="ctr"/>
          <a:p>
            <a:pPr algn="ctr">
              <a:lnSpc>
                <a:spcPct val="107000"/>
              </a:lnSpc>
            </a:pPr>
            <a:r>
              <a:rPr lang="en-IN">
                <a:solidFill>
                  <a:srgbClr val="ffffff"/>
                </a:solidFill>
                <a:latin typeface="Calibri"/>
                <a:ea typeface="Calibri"/>
              </a:rPr>
              <a:t>Name</a:t>
            </a:r>
            <a:endParaRPr/>
          </a:p>
        </p:txBody>
      </p:sp>
      <p:sp>
        <p:nvSpPr>
          <p:cNvPr id="511" name="CustomShape 4"/>
          <p:cNvSpPr/>
          <p:nvPr/>
        </p:nvSpPr>
        <p:spPr>
          <a:xfrm>
            <a:off x="245520" y="794520"/>
            <a:ext cx="1365480" cy="53280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anchor="ctr"/>
          <a:p>
            <a:pPr algn="ctr">
              <a:lnSpc>
                <a:spcPct val="107000"/>
              </a:lnSpc>
            </a:pPr>
            <a:r>
              <a:rPr lang="en-IN" u="sng">
                <a:solidFill>
                  <a:srgbClr val="ffffff"/>
                </a:solidFill>
                <a:latin typeface="Calibri"/>
                <a:ea typeface="Calibri"/>
              </a:rPr>
              <a:t>Handle</a:t>
            </a:r>
            <a:endParaRPr/>
          </a:p>
        </p:txBody>
      </p:sp>
      <p:sp>
        <p:nvSpPr>
          <p:cNvPr id="512" name="CustomShape 5"/>
          <p:cNvSpPr/>
          <p:nvPr/>
        </p:nvSpPr>
        <p:spPr>
          <a:xfrm>
            <a:off x="3330360" y="689760"/>
            <a:ext cx="1607040" cy="6685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anchor="ctr"/>
          <a:p>
            <a:pPr algn="ctr">
              <a:lnSpc>
                <a:spcPct val="107000"/>
              </a:lnSpc>
            </a:pPr>
            <a:r>
              <a:rPr lang="en-IN">
                <a:solidFill>
                  <a:srgbClr val="ffffff"/>
                </a:solidFill>
                <a:latin typeface="Calibri"/>
                <a:ea typeface="Calibri"/>
              </a:rPr>
              <a:t>Country</a:t>
            </a:r>
            <a:endParaRPr/>
          </a:p>
        </p:txBody>
      </p:sp>
      <p:sp>
        <p:nvSpPr>
          <p:cNvPr id="513" name="Line 6"/>
          <p:cNvSpPr/>
          <p:nvPr/>
        </p:nvSpPr>
        <p:spPr>
          <a:xfrm>
            <a:off x="928080" y="1327320"/>
            <a:ext cx="1330920" cy="90900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14" name="Line 7"/>
          <p:cNvSpPr/>
          <p:nvPr/>
        </p:nvSpPr>
        <p:spPr>
          <a:xfrm flipH="1">
            <a:off x="2259000" y="1358280"/>
            <a:ext cx="1874880" cy="87804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15" name="Line 8"/>
          <p:cNvSpPr/>
          <p:nvPr/>
        </p:nvSpPr>
        <p:spPr>
          <a:xfrm flipH="1">
            <a:off x="2259000" y="1719000"/>
            <a:ext cx="310680" cy="51732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16" name="CustomShape 9"/>
          <p:cNvSpPr/>
          <p:nvPr/>
        </p:nvSpPr>
        <p:spPr>
          <a:xfrm>
            <a:off x="4919760" y="1719000"/>
            <a:ext cx="2878560" cy="1231200"/>
          </a:xfrm>
          <a:prstGeom prst="flowChartDecision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Participates in</a:t>
            </a:r>
            <a:endParaRPr/>
          </a:p>
        </p:txBody>
      </p:sp>
      <p:sp>
        <p:nvSpPr>
          <p:cNvPr id="517" name="Line 10"/>
          <p:cNvSpPr/>
          <p:nvPr/>
        </p:nvSpPr>
        <p:spPr>
          <a:xfrm flipV="1">
            <a:off x="3189600" y="2334600"/>
            <a:ext cx="1729800" cy="11304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18" name="CustomShape 11"/>
          <p:cNvSpPr/>
          <p:nvPr/>
        </p:nvSpPr>
        <p:spPr>
          <a:xfrm>
            <a:off x="1332360" y="3252960"/>
            <a:ext cx="1725120" cy="1216080"/>
          </a:xfrm>
          <a:prstGeom prst="flowChartDecision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Works at</a:t>
            </a:r>
            <a:endParaRPr/>
          </a:p>
        </p:txBody>
      </p:sp>
      <p:sp>
        <p:nvSpPr>
          <p:cNvPr id="519" name="CustomShape 12"/>
          <p:cNvSpPr/>
          <p:nvPr/>
        </p:nvSpPr>
        <p:spPr>
          <a:xfrm>
            <a:off x="6418080" y="4146480"/>
            <a:ext cx="2372760" cy="913320"/>
          </a:xfrm>
          <a:prstGeom prst="flowChartDecision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Updated by </a:t>
            </a:r>
            <a:endParaRPr/>
          </a:p>
        </p:txBody>
      </p:sp>
      <p:sp>
        <p:nvSpPr>
          <p:cNvPr id="520" name="CustomShape 13"/>
          <p:cNvSpPr/>
          <p:nvPr/>
        </p:nvSpPr>
        <p:spPr>
          <a:xfrm>
            <a:off x="4820040" y="5690880"/>
            <a:ext cx="2377080" cy="1081440"/>
          </a:xfrm>
          <a:prstGeom prst="flowChartDecision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Updated/deleted by</a:t>
            </a:r>
            <a:endParaRPr/>
          </a:p>
        </p:txBody>
      </p:sp>
      <p:sp>
        <p:nvSpPr>
          <p:cNvPr id="521" name="CustomShape 14"/>
          <p:cNvSpPr/>
          <p:nvPr/>
        </p:nvSpPr>
        <p:spPr>
          <a:xfrm>
            <a:off x="4281840" y="5091480"/>
            <a:ext cx="1491480" cy="736560"/>
          </a:xfrm>
          <a:prstGeom prst="flowChartDecision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Has a</a:t>
            </a:r>
            <a:endParaRPr/>
          </a:p>
        </p:txBody>
      </p:sp>
      <p:sp>
        <p:nvSpPr>
          <p:cNvPr id="522" name="CustomShape 15"/>
          <p:cNvSpPr/>
          <p:nvPr/>
        </p:nvSpPr>
        <p:spPr>
          <a:xfrm>
            <a:off x="4159080" y="4182480"/>
            <a:ext cx="1470600" cy="702360"/>
          </a:xfrm>
          <a:prstGeom prst="rec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anchor="ctr"/>
          <a:p>
            <a:pPr algn="ctr">
              <a:lnSpc>
                <a:spcPct val="106000"/>
              </a:lnSpc>
            </a:pPr>
            <a:r>
              <a:rPr lang="en-IN" sz="2000">
                <a:solidFill>
                  <a:srgbClr val="ffffff"/>
                </a:solidFill>
                <a:latin typeface="Times New Roman"/>
                <a:ea typeface="Times New Roman"/>
              </a:rPr>
              <a:t>Current Rank</a:t>
            </a:r>
            <a:endParaRPr/>
          </a:p>
        </p:txBody>
      </p:sp>
      <p:sp>
        <p:nvSpPr>
          <p:cNvPr id="523" name="Line 16"/>
          <p:cNvSpPr/>
          <p:nvPr/>
        </p:nvSpPr>
        <p:spPr>
          <a:xfrm>
            <a:off x="5032080" y="4670280"/>
            <a:ext cx="0" cy="42732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24" name="Line 17"/>
          <p:cNvSpPr/>
          <p:nvPr/>
        </p:nvSpPr>
        <p:spPr>
          <a:xfrm flipH="1" flipV="1">
            <a:off x="448560" y="6227640"/>
            <a:ext cx="4371480" cy="396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25" name="Line 18"/>
          <p:cNvSpPr/>
          <p:nvPr/>
        </p:nvSpPr>
        <p:spPr>
          <a:xfrm flipH="1" flipV="1">
            <a:off x="410760" y="2447640"/>
            <a:ext cx="37800" cy="378000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26" name="Line 19"/>
          <p:cNvSpPr/>
          <p:nvPr/>
        </p:nvSpPr>
        <p:spPr>
          <a:xfrm flipH="1">
            <a:off x="410760" y="2447640"/>
            <a:ext cx="917640" cy="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27" name="CustomShape 20"/>
          <p:cNvSpPr/>
          <p:nvPr/>
        </p:nvSpPr>
        <p:spPr>
          <a:xfrm>
            <a:off x="928440" y="5248800"/>
            <a:ext cx="2401560" cy="422280"/>
          </a:xfrm>
          <a:prstGeom prst="rec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anchor="ctr"/>
          <a:p>
            <a:pPr algn="ctr">
              <a:lnSpc>
                <a:spcPct val="106000"/>
              </a:lnSpc>
            </a:pPr>
            <a:r>
              <a:rPr lang="en-IN" sz="2200">
                <a:solidFill>
                  <a:srgbClr val="ffffff"/>
                </a:solidFill>
                <a:latin typeface="Times New Roman"/>
                <a:ea typeface="Times New Roman"/>
              </a:rPr>
              <a:t>College/Institute</a:t>
            </a:r>
            <a:endParaRPr/>
          </a:p>
        </p:txBody>
      </p:sp>
      <p:sp>
        <p:nvSpPr>
          <p:cNvPr id="528" name="Line 21"/>
          <p:cNvSpPr/>
          <p:nvPr/>
        </p:nvSpPr>
        <p:spPr>
          <a:xfrm flipH="1">
            <a:off x="2194920" y="2658960"/>
            <a:ext cx="64080" cy="59364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29" name="Line 22"/>
          <p:cNvSpPr/>
          <p:nvPr/>
        </p:nvSpPr>
        <p:spPr>
          <a:xfrm flipH="1">
            <a:off x="2129400" y="4469040"/>
            <a:ext cx="65520" cy="77940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30" name="Line 23"/>
          <p:cNvSpPr/>
          <p:nvPr/>
        </p:nvSpPr>
        <p:spPr>
          <a:xfrm>
            <a:off x="3330360" y="5459760"/>
            <a:ext cx="951120" cy="180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31" name="CustomShape 24"/>
          <p:cNvSpPr/>
          <p:nvPr/>
        </p:nvSpPr>
        <p:spPr>
          <a:xfrm>
            <a:off x="9246240" y="4826160"/>
            <a:ext cx="1353960" cy="422280"/>
          </a:xfrm>
          <a:prstGeom prst="rec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anchor="ctr"/>
          <a:p>
            <a:pPr algn="ctr">
              <a:lnSpc>
                <a:spcPct val="106000"/>
              </a:lnSpc>
            </a:pPr>
            <a:r>
              <a:rPr lang="en-IN">
                <a:solidFill>
                  <a:srgbClr val="ffffff"/>
                </a:solidFill>
                <a:latin typeface="Times New Roman"/>
                <a:ea typeface="Times New Roman"/>
              </a:rPr>
              <a:t>Admin</a:t>
            </a:r>
            <a:endParaRPr/>
          </a:p>
        </p:txBody>
      </p:sp>
      <p:sp>
        <p:nvSpPr>
          <p:cNvPr id="532" name="CustomShape 25"/>
          <p:cNvSpPr/>
          <p:nvPr/>
        </p:nvSpPr>
        <p:spPr>
          <a:xfrm>
            <a:off x="9244440" y="2123640"/>
            <a:ext cx="1353960" cy="422280"/>
          </a:xfrm>
          <a:prstGeom prst="rec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anchor="ctr"/>
          <a:p>
            <a:pPr algn="ctr">
              <a:lnSpc>
                <a:spcPct val="106000"/>
              </a:lnSpc>
            </a:pPr>
            <a:r>
              <a:rPr lang="en-IN" sz="2200">
                <a:solidFill>
                  <a:srgbClr val="ffffff"/>
                </a:solidFill>
                <a:latin typeface="Times New Roman"/>
                <a:ea typeface="Times New Roman"/>
              </a:rPr>
              <a:t>Contest</a:t>
            </a:r>
            <a:endParaRPr/>
          </a:p>
        </p:txBody>
      </p:sp>
      <p:sp>
        <p:nvSpPr>
          <p:cNvPr id="533" name="CustomShape 26"/>
          <p:cNvSpPr/>
          <p:nvPr/>
        </p:nvSpPr>
        <p:spPr>
          <a:xfrm>
            <a:off x="8782200" y="2950560"/>
            <a:ext cx="2621160" cy="1109880"/>
          </a:xfrm>
          <a:prstGeom prst="flowChartDecision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Organized by </a:t>
            </a:r>
            <a:endParaRPr/>
          </a:p>
        </p:txBody>
      </p:sp>
      <p:sp>
        <p:nvSpPr>
          <p:cNvPr id="534" name="Line 27"/>
          <p:cNvSpPr/>
          <p:nvPr/>
        </p:nvSpPr>
        <p:spPr>
          <a:xfrm flipV="1">
            <a:off x="9923040" y="4060800"/>
            <a:ext cx="169920" cy="76536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35" name="Line 28"/>
          <p:cNvSpPr/>
          <p:nvPr/>
        </p:nvSpPr>
        <p:spPr>
          <a:xfrm flipH="1" flipV="1">
            <a:off x="9921600" y="2545920"/>
            <a:ext cx="171360" cy="40428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36" name="Line 29"/>
          <p:cNvSpPr/>
          <p:nvPr/>
        </p:nvSpPr>
        <p:spPr>
          <a:xfrm flipV="1">
            <a:off x="7197480" y="6227640"/>
            <a:ext cx="2724120" cy="396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37" name="Line 30"/>
          <p:cNvSpPr/>
          <p:nvPr/>
        </p:nvSpPr>
        <p:spPr>
          <a:xfrm flipH="1">
            <a:off x="9921600" y="5248440"/>
            <a:ext cx="1440" cy="97920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38" name="CustomShape 31"/>
          <p:cNvSpPr/>
          <p:nvPr/>
        </p:nvSpPr>
        <p:spPr>
          <a:xfrm>
            <a:off x="9004680" y="1184400"/>
            <a:ext cx="1365480" cy="53280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anchor="ctr"/>
          <a:p>
            <a:pPr algn="ctr">
              <a:lnSpc>
                <a:spcPct val="107000"/>
              </a:lnSpc>
            </a:pPr>
            <a:r>
              <a:rPr lang="en-IN" u="sng">
                <a:solidFill>
                  <a:srgbClr val="ffffff"/>
                </a:solidFill>
                <a:latin typeface="Calibri"/>
                <a:ea typeface="Calibri"/>
              </a:rPr>
              <a:t>name</a:t>
            </a:r>
            <a:endParaRPr/>
          </a:p>
        </p:txBody>
      </p:sp>
      <p:sp>
        <p:nvSpPr>
          <p:cNvPr id="539" name="Line 32"/>
          <p:cNvSpPr/>
          <p:nvPr/>
        </p:nvSpPr>
        <p:spPr>
          <a:xfrm>
            <a:off x="9687600" y="1717200"/>
            <a:ext cx="234000" cy="40608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40" name="Line 33"/>
          <p:cNvSpPr/>
          <p:nvPr/>
        </p:nvSpPr>
        <p:spPr>
          <a:xfrm>
            <a:off x="8791200" y="4603320"/>
            <a:ext cx="454680" cy="43416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41" name="Line 34"/>
          <p:cNvSpPr/>
          <p:nvPr/>
        </p:nvSpPr>
        <p:spPr>
          <a:xfrm>
            <a:off x="7798320" y="2334600"/>
            <a:ext cx="1446120" cy="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42" name="Line 35"/>
          <p:cNvSpPr/>
          <p:nvPr/>
        </p:nvSpPr>
        <p:spPr>
          <a:xfrm>
            <a:off x="6689520" y="2181600"/>
            <a:ext cx="1118880" cy="106668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43" name="CustomShape 36"/>
          <p:cNvSpPr/>
          <p:nvPr/>
        </p:nvSpPr>
        <p:spPr>
          <a:xfrm>
            <a:off x="667800" y="4549680"/>
            <a:ext cx="1446120" cy="51156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anchor="ctr"/>
          <a:p>
            <a:pPr algn="ctr">
              <a:lnSpc>
                <a:spcPct val="107000"/>
              </a:lnSpc>
            </a:pPr>
            <a:r>
              <a:rPr lang="en-IN" u="sng">
                <a:solidFill>
                  <a:srgbClr val="ffffff"/>
                </a:solidFill>
                <a:latin typeface="Calibri"/>
                <a:ea typeface="Calibri"/>
              </a:rPr>
              <a:t>Name</a:t>
            </a:r>
            <a:endParaRPr/>
          </a:p>
        </p:txBody>
      </p:sp>
      <p:sp>
        <p:nvSpPr>
          <p:cNvPr id="544" name="Line 37"/>
          <p:cNvSpPr/>
          <p:nvPr/>
        </p:nvSpPr>
        <p:spPr>
          <a:xfrm>
            <a:off x="1390680" y="5061240"/>
            <a:ext cx="277560" cy="16848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45" name="CustomShape 38"/>
          <p:cNvSpPr/>
          <p:nvPr/>
        </p:nvSpPr>
        <p:spPr>
          <a:xfrm>
            <a:off x="10472400" y="4139280"/>
            <a:ext cx="1365480" cy="53280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anchor="ctr"/>
          <a:p>
            <a:pPr algn="ctr">
              <a:lnSpc>
                <a:spcPct val="107000"/>
              </a:lnSpc>
            </a:pPr>
            <a:r>
              <a:rPr lang="en-IN" u="sng">
                <a:solidFill>
                  <a:srgbClr val="ffffff"/>
                </a:solidFill>
                <a:latin typeface="Calibri"/>
                <a:ea typeface="Calibri"/>
              </a:rPr>
              <a:t>Handle</a:t>
            </a:r>
            <a:endParaRPr/>
          </a:p>
        </p:txBody>
      </p:sp>
      <p:sp>
        <p:nvSpPr>
          <p:cNvPr id="546" name="CustomShape 39"/>
          <p:cNvSpPr/>
          <p:nvPr/>
        </p:nvSpPr>
        <p:spPr>
          <a:xfrm>
            <a:off x="10616760" y="5342400"/>
            <a:ext cx="1575000" cy="64080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anchor="ctr"/>
          <a:p>
            <a:pPr algn="ctr">
              <a:lnSpc>
                <a:spcPct val="107000"/>
              </a:lnSpc>
            </a:pPr>
            <a:r>
              <a:rPr lang="en-IN">
                <a:solidFill>
                  <a:srgbClr val="ffffff"/>
                </a:solidFill>
                <a:latin typeface="Calibri"/>
                <a:ea typeface="Calibri"/>
              </a:rPr>
              <a:t>Password</a:t>
            </a:r>
            <a:endParaRPr/>
          </a:p>
        </p:txBody>
      </p:sp>
      <p:sp>
        <p:nvSpPr>
          <p:cNvPr id="547" name="Line 40"/>
          <p:cNvSpPr/>
          <p:nvPr/>
        </p:nvSpPr>
        <p:spPr>
          <a:xfrm flipH="1">
            <a:off x="10362960" y="4405680"/>
            <a:ext cx="109440" cy="45504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48" name="Line 41"/>
          <p:cNvSpPr/>
          <p:nvPr/>
        </p:nvSpPr>
        <p:spPr>
          <a:xfrm>
            <a:off x="10534680" y="5159880"/>
            <a:ext cx="518040" cy="23004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49" name="CustomShape 42"/>
          <p:cNvSpPr/>
          <p:nvPr/>
        </p:nvSpPr>
        <p:spPr>
          <a:xfrm>
            <a:off x="7162920" y="3248640"/>
            <a:ext cx="1290960" cy="601200"/>
          </a:xfrm>
          <a:prstGeom prst="rect">
            <a:avLst/>
          </a:prstGeom>
          <a:solidFill>
            <a:srgbClr val="4f81bd"/>
          </a:solidFill>
          <a:ln w="25560">
            <a:solidFill>
              <a:srgbClr val="3a5f8b"/>
            </a:solidFill>
            <a:custDash>
              <a:ds d="284000" sp="213000"/>
            </a:custDash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Score</a:t>
            </a:r>
            <a:endParaRPr/>
          </a:p>
        </p:txBody>
      </p:sp>
      <p:sp>
        <p:nvSpPr>
          <p:cNvPr id="550" name="Line 43"/>
          <p:cNvSpPr/>
          <p:nvPr/>
        </p:nvSpPr>
        <p:spPr>
          <a:xfrm flipH="1">
            <a:off x="7603920" y="3849840"/>
            <a:ext cx="204480" cy="28872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51" name="CustomShape 44"/>
          <p:cNvSpPr/>
          <p:nvPr/>
        </p:nvSpPr>
        <p:spPr>
          <a:xfrm>
            <a:off x="0" y="1523880"/>
            <a:ext cx="1363320" cy="8017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lang="en-IN">
                <a:solidFill>
                  <a:srgbClr val="ffffff"/>
                </a:solidFill>
                <a:latin typeface="Times New Roman"/>
                <a:ea typeface="Times New Roman"/>
              </a:rPr>
              <a:t>Global Rank</a:t>
            </a:r>
            <a:endParaRPr/>
          </a:p>
        </p:txBody>
      </p:sp>
      <p:sp>
        <p:nvSpPr>
          <p:cNvPr id="552" name="Line 45"/>
          <p:cNvSpPr/>
          <p:nvPr/>
        </p:nvSpPr>
        <p:spPr>
          <a:xfrm>
            <a:off x="1231200" y="2062440"/>
            <a:ext cx="1027800" cy="17388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53" name="Line 46"/>
          <p:cNvSpPr/>
          <p:nvPr/>
        </p:nvSpPr>
        <p:spPr>
          <a:xfrm>
            <a:off x="5630040" y="4533840"/>
            <a:ext cx="787680" cy="6948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554" name="CustomShape 47"/>
          <p:cNvSpPr/>
          <p:nvPr/>
        </p:nvSpPr>
        <p:spPr>
          <a:xfrm>
            <a:off x="5159520" y="3300840"/>
            <a:ext cx="1446120" cy="51156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anchor="ctr"/>
          <a:p>
            <a:pPr algn="ctr">
              <a:lnSpc>
                <a:spcPct val="107000"/>
              </a:lnSpc>
            </a:pPr>
            <a:r>
              <a:rPr lang="en-IN">
                <a:solidFill>
                  <a:srgbClr val="ffffff"/>
                </a:solidFill>
                <a:latin typeface="Calibri"/>
                <a:ea typeface="Calibri"/>
              </a:rPr>
              <a:t>Contest Rank</a:t>
            </a:r>
            <a:endParaRPr/>
          </a:p>
        </p:txBody>
      </p:sp>
      <p:sp>
        <p:nvSpPr>
          <p:cNvPr id="555" name="Line 48"/>
          <p:cNvSpPr/>
          <p:nvPr/>
        </p:nvSpPr>
        <p:spPr>
          <a:xfrm flipV="1">
            <a:off x="6605640" y="3549240"/>
            <a:ext cx="556920" cy="720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</p:spTree>
  </p:cSld>
  <p:transition spd="med">
    <p:fade/>
  </p:transition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TextShape 1"/>
          <p:cNvSpPr txBox="1"/>
          <p:nvPr/>
        </p:nvSpPr>
        <p:spPr>
          <a:xfrm>
            <a:off x="1484280" y="2629080"/>
            <a:ext cx="10018440" cy="81252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lang="en-US" sz="6000">
                <a:solidFill>
                  <a:srgbClr val="000000"/>
                </a:solidFill>
                <a:latin typeface="Corbel"/>
              </a:rPr>
              <a:t>THANK YOU</a:t>
            </a:r>
            <a:endParaRPr/>
          </a:p>
        </p:txBody>
      </p:sp>
    </p:spTree>
  </p:cSld>
  <p:transition spd="med">
    <p:fade/>
  </p:transition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TextShape 1"/>
          <p:cNvSpPr txBox="1"/>
          <p:nvPr/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4000">
                <a:solidFill>
                  <a:srgbClr val="000000"/>
                </a:solidFill>
                <a:latin typeface="Corbel"/>
              </a:rPr>
              <a:t>Introduction</a:t>
            </a:r>
            <a:r>
              <a:rPr lang="en-US" sz="4000">
                <a:solidFill>
                  <a:srgbClr val="000000"/>
                </a:solidFill>
                <a:latin typeface="Corbel"/>
              </a:rPr>
              <a:t>
</a:t>
            </a:r>
            <a:endParaRPr/>
          </a:p>
        </p:txBody>
      </p:sp>
      <p:sp>
        <p:nvSpPr>
          <p:cNvPr id="345" name="TextShape 2"/>
          <p:cNvSpPr txBox="1"/>
          <p:nvPr/>
        </p:nvSpPr>
        <p:spPr>
          <a:xfrm>
            <a:off x="1511280" y="1612800"/>
            <a:ext cx="9991440" cy="417780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  <a:buSzPct val="145000"/>
              <a:buFont typeface="Arial"/>
              <a:buChar char="•"/>
            </a:pPr>
            <a:r>
              <a:rPr b="1" lang="en-US" sz="2400">
                <a:solidFill>
                  <a:srgbClr val="000000"/>
                </a:solidFill>
                <a:latin typeface="Corbel"/>
              </a:rPr>
              <a:t>ACM International Collegiate Programming Contest</a:t>
            </a:r>
            <a:r>
              <a:rPr lang="en-US" sz="2400">
                <a:solidFill>
                  <a:srgbClr val="000000"/>
                </a:solidFill>
                <a:latin typeface="Corbel"/>
              </a:rPr>
              <a:t> (abbreviated as </a:t>
            </a:r>
            <a:r>
              <a:rPr b="1" lang="en-US" sz="2400">
                <a:solidFill>
                  <a:srgbClr val="000000"/>
                </a:solidFill>
                <a:latin typeface="Corbel"/>
              </a:rPr>
              <a:t>ACM-ICPC</a:t>
            </a:r>
            <a:r>
              <a:rPr lang="en-US" sz="2400">
                <a:solidFill>
                  <a:srgbClr val="000000"/>
                </a:solidFill>
                <a:latin typeface="Corbel"/>
              </a:rPr>
              <a:t> or just </a:t>
            </a:r>
            <a:r>
              <a:rPr b="1" lang="en-US" sz="2400">
                <a:solidFill>
                  <a:srgbClr val="000000"/>
                </a:solidFill>
                <a:latin typeface="Corbel"/>
              </a:rPr>
              <a:t>ICPC</a:t>
            </a:r>
            <a:r>
              <a:rPr lang="en-US" sz="2400">
                <a:solidFill>
                  <a:srgbClr val="000000"/>
                </a:solidFill>
                <a:latin typeface="Corbel"/>
              </a:rPr>
              <a:t>) is an annual multi-tiered </a:t>
            </a:r>
            <a:r>
              <a:rPr lang="en-US" sz="2400" u="sng">
                <a:solidFill>
                  <a:srgbClr val="3085ed"/>
                </a:solidFill>
                <a:latin typeface="Corbel"/>
              </a:rPr>
              <a:t>competitive programming</a:t>
            </a:r>
            <a:r>
              <a:rPr lang="en-US" sz="2400">
                <a:solidFill>
                  <a:srgbClr val="000000"/>
                </a:solidFill>
                <a:latin typeface="Corbel"/>
              </a:rPr>
              <a:t> competition among the universities of the world.</a:t>
            </a:r>
            <a:endParaRPr/>
          </a:p>
          <a:p>
            <a:pPr>
              <a:lnSpc>
                <a:spcPct val="100000"/>
              </a:lnSpc>
              <a:buSzPct val="145000"/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orbel"/>
              </a:rPr>
              <a:t>But their isn’t a feature on  various coding  platforms  like topcoder  ,  codechef etc that help prepare for ICPC Programming contests in which users can compete within their college, see other programmer's progress .</a:t>
            </a:r>
            <a:endParaRPr/>
          </a:p>
          <a:p>
            <a:pPr>
              <a:lnSpc>
                <a:spcPct val="100000"/>
              </a:lnSpc>
              <a:buSzPct val="145000"/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orbel"/>
              </a:rPr>
              <a:t>This  system has been designed to provide all the features one need to know about other programmers of their college.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ransition spd="med">
    <p:fade/>
  </p:transition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TextShape 1"/>
          <p:cNvSpPr txBox="1"/>
          <p:nvPr/>
        </p:nvSpPr>
        <p:spPr>
          <a:xfrm>
            <a:off x="1484280" y="685800"/>
            <a:ext cx="10018440" cy="175212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4000">
                <a:solidFill>
                  <a:srgbClr val="000000"/>
                </a:solidFill>
                <a:latin typeface="Corbel"/>
              </a:rPr>
              <a:t>Purpose</a:t>
            </a:r>
            <a:r>
              <a:rPr lang="en-US" sz="4000">
                <a:solidFill>
                  <a:srgbClr val="000000"/>
                </a:solidFill>
                <a:latin typeface="Corbel"/>
              </a:rPr>
              <a:t>
</a:t>
            </a:r>
            <a:endParaRPr/>
          </a:p>
        </p:txBody>
      </p:sp>
      <p:sp>
        <p:nvSpPr>
          <p:cNvPr id="347" name="TextShape 2"/>
          <p:cNvSpPr txBox="1"/>
          <p:nvPr/>
        </p:nvSpPr>
        <p:spPr>
          <a:xfrm>
            <a:off x="1484280" y="1917720"/>
            <a:ext cx="10018440" cy="387324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  <a:buSzPct val="145000"/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orbel"/>
              </a:rPr>
              <a:t>It is a dynamic ranking system that ranks users on the basis of their scores in a live contest college-wise.</a:t>
            </a:r>
            <a:endParaRPr/>
          </a:p>
          <a:p>
            <a:pPr>
              <a:lnSpc>
                <a:spcPct val="100000"/>
              </a:lnSpc>
              <a:buSzPct val="145000"/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orbel"/>
              </a:rPr>
              <a:t>It also maintains the ranking of the users based on their performance in the past  contests.</a:t>
            </a:r>
            <a:endParaRPr/>
          </a:p>
          <a:p>
            <a:pPr>
              <a:lnSpc>
                <a:spcPct val="100000"/>
              </a:lnSpc>
              <a:buSzPct val="145000"/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orbel"/>
              </a:rPr>
              <a:t>It provides comparative rankings to colleges based on their average scores.</a:t>
            </a:r>
            <a:endParaRPr/>
          </a:p>
          <a:p>
            <a:pPr>
              <a:lnSpc>
                <a:spcPct val="100000"/>
              </a:lnSpc>
              <a:buSzPct val="145000"/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orbel"/>
              </a:rPr>
              <a:t>It improves upon the coding skills by enabling users to discuss their problems with the users of their college or other colleges.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ransition spd="med">
    <p:fade/>
  </p:transition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TextShape 1"/>
          <p:cNvSpPr txBox="1"/>
          <p:nvPr/>
        </p:nvSpPr>
        <p:spPr>
          <a:xfrm>
            <a:off x="2572200" y="1117440"/>
            <a:ext cx="8930520" cy="198072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lang="en-US" sz="5400">
                <a:solidFill>
                  <a:srgbClr val="000000"/>
                </a:solidFill>
                <a:latin typeface="Corbel"/>
              </a:rPr>
              <a:t>DATA FLOW</a:t>
            </a:r>
            <a:r>
              <a:rPr lang="en-US" sz="5400">
                <a:solidFill>
                  <a:srgbClr val="000000"/>
                </a:solidFill>
                <a:latin typeface="Corbel"/>
              </a:rPr>
              <a:t>	</a:t>
            </a:r>
            <a:r>
              <a:rPr lang="en-US" sz="5400">
                <a:solidFill>
                  <a:srgbClr val="000000"/>
                </a:solidFill>
                <a:latin typeface="Corbel"/>
              </a:rPr>
              <a:t>DIAGRAM</a:t>
            </a:r>
            <a:endParaRPr/>
          </a:p>
        </p:txBody>
      </p:sp>
    </p:spTree>
  </p:cSld>
  <p:transition spd="med">
    <p:fade/>
  </p:transition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bfbfb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CustomShape 1"/>
          <p:cNvSpPr/>
          <p:nvPr/>
        </p:nvSpPr>
        <p:spPr>
          <a:xfrm>
            <a:off x="4572000" y="2590920"/>
            <a:ext cx="3047760" cy="182844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 sz="2800">
                <a:solidFill>
                  <a:srgbClr val="ffffff"/>
                </a:solidFill>
                <a:latin typeface="Calibri"/>
              </a:rPr>
              <a:t>ranking system</a:t>
            </a:r>
            <a:endParaRPr/>
          </a:p>
        </p:txBody>
      </p:sp>
      <p:sp>
        <p:nvSpPr>
          <p:cNvPr id="350" name="CustomShape 2"/>
          <p:cNvSpPr/>
          <p:nvPr/>
        </p:nvSpPr>
        <p:spPr>
          <a:xfrm>
            <a:off x="609480" y="1295280"/>
            <a:ext cx="2336400" cy="685440"/>
          </a:xfrm>
          <a:prstGeom prst="rec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 sz="2400">
                <a:solidFill>
                  <a:srgbClr val="ffffff"/>
                </a:solidFill>
                <a:latin typeface="Calibri"/>
              </a:rPr>
              <a:t>user</a:t>
            </a:r>
            <a:endParaRPr/>
          </a:p>
        </p:txBody>
      </p:sp>
      <p:sp>
        <p:nvSpPr>
          <p:cNvPr id="351" name="CustomShape 3"/>
          <p:cNvSpPr/>
          <p:nvPr/>
        </p:nvSpPr>
        <p:spPr>
          <a:xfrm>
            <a:off x="8534520" y="4724280"/>
            <a:ext cx="2336400" cy="685440"/>
          </a:xfrm>
          <a:prstGeom prst="rec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 sz="2400">
                <a:solidFill>
                  <a:srgbClr val="ffffff"/>
                </a:solidFill>
                <a:latin typeface="Calibri"/>
              </a:rPr>
              <a:t>admin</a:t>
            </a:r>
            <a:endParaRPr/>
          </a:p>
        </p:txBody>
      </p:sp>
      <p:sp>
        <p:nvSpPr>
          <p:cNvPr id="352" name="Line 4"/>
          <p:cNvSpPr/>
          <p:nvPr/>
        </p:nvSpPr>
        <p:spPr>
          <a:xfrm flipH="1">
            <a:off x="6095880" y="5067000"/>
            <a:ext cx="2438280" cy="38160"/>
          </a:xfrm>
          <a:prstGeom prst="line">
            <a:avLst/>
          </a:prstGeom>
          <a:ln w="12600">
            <a:solidFill>
              <a:srgbClr val="17375e"/>
            </a:solidFill>
            <a:round/>
          </a:ln>
        </p:spPr>
      </p:sp>
      <p:sp>
        <p:nvSpPr>
          <p:cNvPr id="353" name="CustomShape 5"/>
          <p:cNvSpPr/>
          <p:nvPr/>
        </p:nvSpPr>
        <p:spPr>
          <a:xfrm flipH="1" flipV="1" rot="5400000">
            <a:off x="5752440" y="4762080"/>
            <a:ext cx="685440" cy="1800"/>
          </a:xfrm>
          <a:prstGeom prst="straightConnector1">
            <a:avLst/>
          </a:prstGeom>
          <a:noFill/>
          <a:ln w="9360">
            <a:solidFill>
              <a:srgbClr val="17375e"/>
            </a:solidFill>
            <a:round/>
            <a:tailEnd len="med" type="arrow" w="med"/>
          </a:ln>
        </p:spPr>
      </p:sp>
      <p:sp>
        <p:nvSpPr>
          <p:cNvPr id="354" name="CustomShape 6"/>
          <p:cNvSpPr/>
          <p:nvPr/>
        </p:nvSpPr>
        <p:spPr>
          <a:xfrm flipH="1" flipV="1" rot="5400000">
            <a:off x="1029240" y="2703960"/>
            <a:ext cx="1599840" cy="1800"/>
          </a:xfrm>
          <a:prstGeom prst="straightConnector1">
            <a:avLst/>
          </a:prstGeom>
          <a:noFill/>
          <a:ln w="12600">
            <a:solidFill>
              <a:srgbClr val="17375e"/>
            </a:solidFill>
            <a:round/>
            <a:tailEnd len="med" type="arrow" w="med"/>
          </a:ln>
        </p:spPr>
      </p:sp>
      <p:sp>
        <p:nvSpPr>
          <p:cNvPr id="355" name="Line 7"/>
          <p:cNvSpPr/>
          <p:nvPr/>
        </p:nvSpPr>
        <p:spPr>
          <a:xfrm flipH="1" flipV="1">
            <a:off x="1828800" y="3504960"/>
            <a:ext cx="2743200" cy="1800"/>
          </a:xfrm>
          <a:prstGeom prst="line">
            <a:avLst/>
          </a:prstGeom>
          <a:ln w="12600">
            <a:solidFill>
              <a:srgbClr val="17375e"/>
            </a:solidFill>
            <a:round/>
          </a:ln>
        </p:spPr>
      </p:sp>
      <p:sp>
        <p:nvSpPr>
          <p:cNvPr id="356" name="Line 8"/>
          <p:cNvSpPr/>
          <p:nvPr/>
        </p:nvSpPr>
        <p:spPr>
          <a:xfrm flipH="1" flipV="1">
            <a:off x="2946240" y="1600200"/>
            <a:ext cx="3149640" cy="1440"/>
          </a:xfrm>
          <a:prstGeom prst="line">
            <a:avLst/>
          </a:prstGeom>
          <a:ln w="12600">
            <a:solidFill>
              <a:srgbClr val="17375e"/>
            </a:solidFill>
            <a:round/>
          </a:ln>
        </p:spPr>
      </p:sp>
      <p:sp>
        <p:nvSpPr>
          <p:cNvPr id="357" name="CustomShape 9"/>
          <p:cNvSpPr/>
          <p:nvPr/>
        </p:nvSpPr>
        <p:spPr>
          <a:xfrm rot="5400000">
            <a:off x="5600880" y="2095200"/>
            <a:ext cx="990360" cy="1800"/>
          </a:xfrm>
          <a:prstGeom prst="straightConnector1">
            <a:avLst/>
          </a:prstGeom>
          <a:noFill/>
          <a:ln w="12600">
            <a:solidFill>
              <a:srgbClr val="17375e"/>
            </a:solidFill>
            <a:round/>
            <a:tailEnd len="med" type="arrow" w="med"/>
          </a:ln>
        </p:spPr>
      </p:sp>
      <p:sp>
        <p:nvSpPr>
          <p:cNvPr id="358" name="Line 10"/>
          <p:cNvSpPr/>
          <p:nvPr/>
        </p:nvSpPr>
        <p:spPr>
          <a:xfrm flipH="1" flipV="1">
            <a:off x="7619760" y="3352680"/>
            <a:ext cx="2133720" cy="1440"/>
          </a:xfrm>
          <a:prstGeom prst="line">
            <a:avLst/>
          </a:prstGeom>
          <a:ln w="12600">
            <a:solidFill>
              <a:srgbClr val="17375e"/>
            </a:solidFill>
            <a:round/>
          </a:ln>
        </p:spPr>
      </p:sp>
      <p:sp>
        <p:nvSpPr>
          <p:cNvPr id="359" name="CustomShape 11"/>
          <p:cNvSpPr/>
          <p:nvPr/>
        </p:nvSpPr>
        <p:spPr>
          <a:xfrm rot="5400000">
            <a:off x="9043560" y="4011840"/>
            <a:ext cx="1371240" cy="52560"/>
          </a:xfrm>
          <a:prstGeom prst="straightConnector1">
            <a:avLst/>
          </a:prstGeom>
          <a:noFill/>
          <a:ln w="12600">
            <a:solidFill>
              <a:srgbClr val="17375e"/>
            </a:solidFill>
            <a:round/>
            <a:tailEnd len="med" type="arrow" w="med"/>
          </a:ln>
        </p:spPr>
      </p:sp>
      <p:sp>
        <p:nvSpPr>
          <p:cNvPr id="360" name="CustomShape 12"/>
          <p:cNvSpPr/>
          <p:nvPr/>
        </p:nvSpPr>
        <p:spPr>
          <a:xfrm>
            <a:off x="3251160" y="1219320"/>
            <a:ext cx="2945880" cy="639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Request for rank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361" name="CustomShape 13"/>
          <p:cNvSpPr/>
          <p:nvPr/>
        </p:nvSpPr>
        <p:spPr>
          <a:xfrm>
            <a:off x="2336760" y="3505320"/>
            <a:ext cx="203148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Show rank</a:t>
            </a:r>
            <a:endParaRPr/>
          </a:p>
        </p:txBody>
      </p:sp>
      <p:sp>
        <p:nvSpPr>
          <p:cNvPr id="362" name="CustomShape 14"/>
          <p:cNvSpPr/>
          <p:nvPr/>
        </p:nvSpPr>
        <p:spPr>
          <a:xfrm>
            <a:off x="6095880" y="4724280"/>
            <a:ext cx="2539800" cy="639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Request for update/delete user</a:t>
            </a:r>
            <a:endParaRPr/>
          </a:p>
        </p:txBody>
      </p:sp>
      <p:sp>
        <p:nvSpPr>
          <p:cNvPr id="363" name="CustomShape 15"/>
          <p:cNvSpPr/>
          <p:nvPr/>
        </p:nvSpPr>
        <p:spPr>
          <a:xfrm>
            <a:off x="7620120" y="2971800"/>
            <a:ext cx="243792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Return result</a:t>
            </a:r>
            <a:endParaRPr/>
          </a:p>
        </p:txBody>
      </p:sp>
      <p:sp>
        <p:nvSpPr>
          <p:cNvPr id="364" name="CustomShape 16"/>
          <p:cNvSpPr/>
          <p:nvPr/>
        </p:nvSpPr>
        <p:spPr>
          <a:xfrm>
            <a:off x="1967040" y="4734720"/>
            <a:ext cx="3047760" cy="913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IN" sz="5400">
                <a:solidFill>
                  <a:srgbClr val="104382"/>
                </a:solidFill>
                <a:latin typeface="Calibri"/>
              </a:rPr>
              <a:t> </a:t>
            </a:r>
            <a:endParaRPr/>
          </a:p>
        </p:txBody>
      </p:sp>
    </p:spTree>
  </p:cSld>
  <p:transition spd="med">
    <p:fade/>
  </p:transition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TextShape 1"/>
          <p:cNvSpPr txBox="1"/>
          <p:nvPr/>
        </p:nvSpPr>
        <p:spPr>
          <a:xfrm>
            <a:off x="2572200" y="1905120"/>
            <a:ext cx="8930520" cy="172692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lang="en-US" sz="6000">
                <a:solidFill>
                  <a:srgbClr val="000000"/>
                </a:solidFill>
                <a:latin typeface="Corbel"/>
              </a:rPr>
              <a:t>Functionality </a:t>
            </a:r>
            <a:r>
              <a:rPr lang="en-US" sz="6000">
                <a:solidFill>
                  <a:srgbClr val="000000"/>
                </a:solidFill>
                <a:latin typeface="Corbel"/>
              </a:rPr>
              <a:t>
</a:t>
            </a:r>
            <a:r>
              <a:rPr lang="en-US" sz="6000">
                <a:solidFill>
                  <a:srgbClr val="000000"/>
                </a:solidFill>
                <a:latin typeface="Corbel"/>
              </a:rPr>
              <a:t>Flow-chart</a:t>
            </a:r>
            <a:endParaRPr/>
          </a:p>
        </p:txBody>
      </p:sp>
    </p:spTree>
  </p:cSld>
  <p:transition spd="med">
    <p:fade/>
  </p:transition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bfbfb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CustomShape 1"/>
          <p:cNvSpPr/>
          <p:nvPr/>
        </p:nvSpPr>
        <p:spPr>
          <a:xfrm>
            <a:off x="1727280" y="304920"/>
            <a:ext cx="1320480" cy="45684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start</a:t>
            </a:r>
            <a:endParaRPr/>
          </a:p>
        </p:txBody>
      </p:sp>
      <p:sp>
        <p:nvSpPr>
          <p:cNvPr id="367" name="CustomShape 2"/>
          <p:cNvSpPr/>
          <p:nvPr/>
        </p:nvSpPr>
        <p:spPr>
          <a:xfrm>
            <a:off x="914400" y="3276720"/>
            <a:ext cx="2945880" cy="761760"/>
          </a:xfrm>
          <a:prstGeom prst="flowChartInputOutpu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Enter college and submit</a:t>
            </a:r>
            <a:endParaRPr/>
          </a:p>
        </p:txBody>
      </p:sp>
      <p:sp>
        <p:nvSpPr>
          <p:cNvPr id="368" name="CustomShape 3"/>
          <p:cNvSpPr/>
          <p:nvPr/>
        </p:nvSpPr>
        <p:spPr>
          <a:xfrm>
            <a:off x="1625760" y="5562720"/>
            <a:ext cx="1625400" cy="6091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End</a:t>
            </a:r>
            <a:endParaRPr/>
          </a:p>
        </p:txBody>
      </p:sp>
      <p:sp>
        <p:nvSpPr>
          <p:cNvPr id="369" name="CustomShape 4"/>
          <p:cNvSpPr/>
          <p:nvPr/>
        </p:nvSpPr>
        <p:spPr>
          <a:xfrm rot="5400000">
            <a:off x="2197440" y="952200"/>
            <a:ext cx="380520" cy="18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370" name="CustomShape 5"/>
          <p:cNvSpPr/>
          <p:nvPr/>
        </p:nvSpPr>
        <p:spPr>
          <a:xfrm rot="5400000">
            <a:off x="2133720" y="4241520"/>
            <a:ext cx="456840" cy="504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371" name="CustomShape 6"/>
          <p:cNvSpPr/>
          <p:nvPr/>
        </p:nvSpPr>
        <p:spPr>
          <a:xfrm>
            <a:off x="1219320" y="1143000"/>
            <a:ext cx="2336400" cy="609120"/>
          </a:xfrm>
          <a:prstGeom prst="flowChartDecision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choose</a:t>
            </a:r>
            <a:endParaRPr/>
          </a:p>
        </p:txBody>
      </p:sp>
      <p:sp>
        <p:nvSpPr>
          <p:cNvPr id="372" name="CustomShape 7"/>
          <p:cNvSpPr/>
          <p:nvPr/>
        </p:nvSpPr>
        <p:spPr>
          <a:xfrm>
            <a:off x="1015920" y="4495680"/>
            <a:ext cx="2641320" cy="533160"/>
          </a:xfrm>
          <a:prstGeom prst="rec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Display global ranks</a:t>
            </a:r>
            <a:endParaRPr/>
          </a:p>
        </p:txBody>
      </p:sp>
      <p:sp>
        <p:nvSpPr>
          <p:cNvPr id="373" name="CustomShape 8"/>
          <p:cNvSpPr/>
          <p:nvPr/>
        </p:nvSpPr>
        <p:spPr>
          <a:xfrm>
            <a:off x="914400" y="2133720"/>
            <a:ext cx="2945880" cy="837720"/>
          </a:xfrm>
          <a:prstGeom prst="flowChartDecision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If college selected</a:t>
            </a:r>
            <a:endParaRPr/>
          </a:p>
        </p:txBody>
      </p:sp>
      <p:sp>
        <p:nvSpPr>
          <p:cNvPr id="374" name="CustomShape 9"/>
          <p:cNvSpPr/>
          <p:nvPr/>
        </p:nvSpPr>
        <p:spPr>
          <a:xfrm>
            <a:off x="5994360" y="228600"/>
            <a:ext cx="2945880" cy="1066320"/>
          </a:xfrm>
          <a:prstGeom prst="flowChartDecision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If college selected</a:t>
            </a:r>
            <a:endParaRPr/>
          </a:p>
        </p:txBody>
      </p:sp>
      <p:sp>
        <p:nvSpPr>
          <p:cNvPr id="375" name="CustomShape 10"/>
          <p:cNvSpPr/>
          <p:nvPr/>
        </p:nvSpPr>
        <p:spPr>
          <a:xfrm>
            <a:off x="5791320" y="1752480"/>
            <a:ext cx="2945880" cy="761760"/>
          </a:xfrm>
          <a:prstGeom prst="flowChartInputOutpu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Enter contest and submit</a:t>
            </a:r>
            <a:endParaRPr/>
          </a:p>
        </p:txBody>
      </p:sp>
      <p:sp>
        <p:nvSpPr>
          <p:cNvPr id="376" name="CustomShape 11"/>
          <p:cNvSpPr/>
          <p:nvPr/>
        </p:nvSpPr>
        <p:spPr>
          <a:xfrm>
            <a:off x="5892840" y="3048120"/>
            <a:ext cx="2641320" cy="533160"/>
          </a:xfrm>
          <a:prstGeom prst="rec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Display relative ranks in college</a:t>
            </a:r>
            <a:endParaRPr/>
          </a:p>
        </p:txBody>
      </p:sp>
      <p:sp>
        <p:nvSpPr>
          <p:cNvPr id="377" name="CustomShape 12"/>
          <p:cNvSpPr/>
          <p:nvPr/>
        </p:nvSpPr>
        <p:spPr>
          <a:xfrm rot="5400000">
            <a:off x="6972480" y="2755800"/>
            <a:ext cx="533160" cy="504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378" name="CustomShape 13"/>
          <p:cNvSpPr/>
          <p:nvPr/>
        </p:nvSpPr>
        <p:spPr>
          <a:xfrm>
            <a:off x="8940960" y="380880"/>
            <a:ext cx="2945880" cy="761760"/>
          </a:xfrm>
          <a:prstGeom prst="flowChartInputOutpu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Enter college and submit</a:t>
            </a:r>
            <a:endParaRPr/>
          </a:p>
        </p:txBody>
      </p:sp>
      <p:sp>
        <p:nvSpPr>
          <p:cNvPr id="379" name="CustomShape 14"/>
          <p:cNvSpPr/>
          <p:nvPr/>
        </p:nvSpPr>
        <p:spPr>
          <a:xfrm>
            <a:off x="5892840" y="5562720"/>
            <a:ext cx="2641320" cy="533160"/>
          </a:xfrm>
          <a:prstGeom prst="rec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Display college ranks</a:t>
            </a:r>
            <a:endParaRPr/>
          </a:p>
        </p:txBody>
      </p:sp>
      <p:sp>
        <p:nvSpPr>
          <p:cNvPr id="380" name="CustomShape 15"/>
          <p:cNvSpPr/>
          <p:nvPr/>
        </p:nvSpPr>
        <p:spPr>
          <a:xfrm rot="5400000">
            <a:off x="2197440" y="1942920"/>
            <a:ext cx="380520" cy="18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381" name="CustomShape 16"/>
          <p:cNvSpPr/>
          <p:nvPr/>
        </p:nvSpPr>
        <p:spPr>
          <a:xfrm rot="5400000">
            <a:off x="2235240" y="3123720"/>
            <a:ext cx="304560" cy="18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382" name="CustomShape 17"/>
          <p:cNvSpPr/>
          <p:nvPr/>
        </p:nvSpPr>
        <p:spPr>
          <a:xfrm flipH="1" rot="5400000">
            <a:off x="2120040" y="5245560"/>
            <a:ext cx="533160" cy="10116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383" name="Line 18"/>
          <p:cNvSpPr/>
          <p:nvPr/>
        </p:nvSpPr>
        <p:spPr>
          <a:xfrm flipH="1" flipV="1">
            <a:off x="406080" y="2514600"/>
            <a:ext cx="508320" cy="144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384" name="Line 19"/>
          <p:cNvSpPr/>
          <p:nvPr/>
        </p:nvSpPr>
        <p:spPr>
          <a:xfrm flipH="1">
            <a:off x="406080" y="2515320"/>
            <a:ext cx="1080" cy="228492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385" name="CustomShape 20"/>
          <p:cNvSpPr/>
          <p:nvPr/>
        </p:nvSpPr>
        <p:spPr>
          <a:xfrm flipV="1">
            <a:off x="406440" y="4761720"/>
            <a:ext cx="609120" cy="378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386" name="CustomShape 21"/>
          <p:cNvSpPr/>
          <p:nvPr/>
        </p:nvSpPr>
        <p:spPr>
          <a:xfrm>
            <a:off x="2540160" y="2895480"/>
            <a:ext cx="81252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no</a:t>
            </a:r>
            <a:endParaRPr/>
          </a:p>
        </p:txBody>
      </p:sp>
      <p:sp>
        <p:nvSpPr>
          <p:cNvPr id="387" name="CustomShape 22"/>
          <p:cNvSpPr/>
          <p:nvPr/>
        </p:nvSpPr>
        <p:spPr>
          <a:xfrm>
            <a:off x="406440" y="2133720"/>
            <a:ext cx="81252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yes</a:t>
            </a:r>
            <a:endParaRPr/>
          </a:p>
        </p:txBody>
      </p:sp>
      <p:sp>
        <p:nvSpPr>
          <p:cNvPr id="388" name="Line 23"/>
          <p:cNvSpPr/>
          <p:nvPr/>
        </p:nvSpPr>
        <p:spPr>
          <a:xfrm>
            <a:off x="3555720" y="1447560"/>
            <a:ext cx="609840" cy="180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389" name="Line 24"/>
          <p:cNvSpPr/>
          <p:nvPr/>
        </p:nvSpPr>
        <p:spPr>
          <a:xfrm flipV="1">
            <a:off x="4164480" y="761760"/>
            <a:ext cx="1080" cy="68652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390" name="CustomShape 25"/>
          <p:cNvSpPr/>
          <p:nvPr/>
        </p:nvSpPr>
        <p:spPr>
          <a:xfrm>
            <a:off x="4165560" y="762120"/>
            <a:ext cx="1828440" cy="108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391" name="CustomShape 26"/>
          <p:cNvSpPr/>
          <p:nvPr/>
        </p:nvSpPr>
        <p:spPr>
          <a:xfrm>
            <a:off x="8940960" y="762120"/>
            <a:ext cx="294120" cy="108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392" name="CustomShape 27"/>
          <p:cNvSpPr/>
          <p:nvPr/>
        </p:nvSpPr>
        <p:spPr>
          <a:xfrm rot="5400000">
            <a:off x="7175520" y="1460520"/>
            <a:ext cx="533160" cy="504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393" name="Line 28"/>
          <p:cNvSpPr/>
          <p:nvPr/>
        </p:nvSpPr>
        <p:spPr>
          <a:xfrm flipH="1">
            <a:off x="10362960" y="1143000"/>
            <a:ext cx="50760" cy="106668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394" name="CustomShape 29"/>
          <p:cNvSpPr/>
          <p:nvPr/>
        </p:nvSpPr>
        <p:spPr>
          <a:xfrm rot="10800000">
            <a:off x="8433360" y="2210040"/>
            <a:ext cx="1929960" cy="108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395" name="CustomShape 30"/>
          <p:cNvSpPr/>
          <p:nvPr/>
        </p:nvSpPr>
        <p:spPr>
          <a:xfrm>
            <a:off x="8737560" y="380880"/>
            <a:ext cx="81252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no</a:t>
            </a:r>
            <a:endParaRPr/>
          </a:p>
        </p:txBody>
      </p:sp>
      <p:sp>
        <p:nvSpPr>
          <p:cNvPr id="396" name="CustomShape 31"/>
          <p:cNvSpPr/>
          <p:nvPr/>
        </p:nvSpPr>
        <p:spPr>
          <a:xfrm>
            <a:off x="7518240" y="1295280"/>
            <a:ext cx="81252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yes</a:t>
            </a:r>
            <a:endParaRPr/>
          </a:p>
        </p:txBody>
      </p:sp>
      <p:sp>
        <p:nvSpPr>
          <p:cNvPr id="397" name="CustomShape 32"/>
          <p:cNvSpPr/>
          <p:nvPr/>
        </p:nvSpPr>
        <p:spPr>
          <a:xfrm>
            <a:off x="2336760" y="1752480"/>
            <a:ext cx="152352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ranking</a:t>
            </a:r>
            <a:endParaRPr/>
          </a:p>
        </p:txBody>
      </p:sp>
      <p:sp>
        <p:nvSpPr>
          <p:cNvPr id="398" name="CustomShape 33"/>
          <p:cNvSpPr/>
          <p:nvPr/>
        </p:nvSpPr>
        <p:spPr>
          <a:xfrm>
            <a:off x="4368960" y="457200"/>
            <a:ext cx="172692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Live score</a:t>
            </a:r>
            <a:endParaRPr/>
          </a:p>
        </p:txBody>
      </p:sp>
      <p:sp>
        <p:nvSpPr>
          <p:cNvPr id="399" name="CustomShape 34"/>
          <p:cNvSpPr/>
          <p:nvPr/>
        </p:nvSpPr>
        <p:spPr>
          <a:xfrm>
            <a:off x="6095880" y="4114800"/>
            <a:ext cx="2336400" cy="609120"/>
          </a:xfrm>
          <a:prstGeom prst="flowChartDecision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alibri"/>
              </a:rPr>
              <a:t>choose</a:t>
            </a:r>
            <a:endParaRPr/>
          </a:p>
        </p:txBody>
      </p:sp>
      <p:sp>
        <p:nvSpPr>
          <p:cNvPr id="400" name="Line 35"/>
          <p:cNvSpPr/>
          <p:nvPr/>
        </p:nvSpPr>
        <p:spPr>
          <a:xfrm>
            <a:off x="8432640" y="4419360"/>
            <a:ext cx="2641680" cy="180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401" name="CustomShape 36"/>
          <p:cNvSpPr/>
          <p:nvPr/>
        </p:nvSpPr>
        <p:spPr>
          <a:xfrm flipH="1" flipV="1" rot="5400000">
            <a:off x="9486360" y="2729880"/>
            <a:ext cx="3276360" cy="10116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02" name="Line 37"/>
          <p:cNvSpPr/>
          <p:nvPr/>
        </p:nvSpPr>
        <p:spPr>
          <a:xfrm flipH="1" flipV="1">
            <a:off x="5079960" y="4419360"/>
            <a:ext cx="1015920" cy="180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403" name="Line 38"/>
          <p:cNvSpPr/>
          <p:nvPr/>
        </p:nvSpPr>
        <p:spPr>
          <a:xfrm flipV="1">
            <a:off x="5078880" y="2058120"/>
            <a:ext cx="2160" cy="2361960"/>
          </a:xfrm>
          <a:prstGeom prst="line">
            <a:avLst/>
          </a:prstGeom>
          <a:ln w="9360">
            <a:solidFill>
              <a:srgbClr val="4a7ebb"/>
            </a:solidFill>
            <a:round/>
          </a:ln>
        </p:spPr>
      </p:sp>
      <p:sp>
        <p:nvSpPr>
          <p:cNvPr id="404" name="CustomShape 39"/>
          <p:cNvSpPr/>
          <p:nvPr/>
        </p:nvSpPr>
        <p:spPr>
          <a:xfrm>
            <a:off x="5079960" y="2057400"/>
            <a:ext cx="1015560" cy="108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05" name="CustomShape 40"/>
          <p:cNvSpPr/>
          <p:nvPr/>
        </p:nvSpPr>
        <p:spPr>
          <a:xfrm flipH="1" rot="5400000">
            <a:off x="6972120" y="3822840"/>
            <a:ext cx="533160" cy="504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06" name="CustomShape 41"/>
          <p:cNvSpPr/>
          <p:nvPr/>
        </p:nvSpPr>
        <p:spPr>
          <a:xfrm>
            <a:off x="5784120" y="4748400"/>
            <a:ext cx="2031480" cy="639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View college                 ranking </a:t>
            </a:r>
            <a:endParaRPr/>
          </a:p>
        </p:txBody>
      </p:sp>
      <p:sp>
        <p:nvSpPr>
          <p:cNvPr id="407" name="CustomShape 42"/>
          <p:cNvSpPr/>
          <p:nvPr/>
        </p:nvSpPr>
        <p:spPr>
          <a:xfrm>
            <a:off x="5299200" y="4021200"/>
            <a:ext cx="101556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reset</a:t>
            </a:r>
            <a:endParaRPr/>
          </a:p>
        </p:txBody>
      </p:sp>
      <p:sp>
        <p:nvSpPr>
          <p:cNvPr id="408" name="CustomShape 43"/>
          <p:cNvSpPr/>
          <p:nvPr/>
        </p:nvSpPr>
        <p:spPr>
          <a:xfrm>
            <a:off x="8623080" y="3979800"/>
            <a:ext cx="1320480" cy="36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remove</a:t>
            </a:r>
            <a:endParaRPr/>
          </a:p>
        </p:txBody>
      </p:sp>
      <p:sp>
        <p:nvSpPr>
          <p:cNvPr id="409" name="CustomShape 44"/>
          <p:cNvSpPr/>
          <p:nvPr/>
        </p:nvSpPr>
        <p:spPr>
          <a:xfrm rot="5400000">
            <a:off x="6820200" y="5117760"/>
            <a:ext cx="837720" cy="504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10" name="CustomShape 45"/>
          <p:cNvSpPr/>
          <p:nvPr/>
        </p:nvSpPr>
        <p:spPr>
          <a:xfrm flipV="1" rot="10800000">
            <a:off x="3251520" y="5828760"/>
            <a:ext cx="2641320" cy="3780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11" name="CustomShape 46"/>
          <p:cNvSpPr/>
          <p:nvPr/>
        </p:nvSpPr>
        <p:spPr>
          <a:xfrm>
            <a:off x="0" y="1219320"/>
            <a:ext cx="812520" cy="609120"/>
          </a:xfrm>
          <a:prstGeom prst="ellipse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</p:sp>
      <p:sp>
        <p:nvSpPr>
          <p:cNvPr id="412" name="CustomShape 47"/>
          <p:cNvSpPr/>
          <p:nvPr/>
        </p:nvSpPr>
        <p:spPr>
          <a:xfrm flipV="1" rot="10800000">
            <a:off x="813240" y="1447200"/>
            <a:ext cx="406080" cy="75960"/>
          </a:xfrm>
          <a:prstGeom prst="straightConnector1">
            <a:avLst/>
          </a:prstGeom>
          <a:noFill/>
          <a:ln w="9360">
            <a:solidFill>
              <a:srgbClr val="4a7ebb"/>
            </a:solidFill>
            <a:round/>
            <a:tailEnd len="med" type="arrow" w="med"/>
          </a:ln>
        </p:spPr>
      </p:sp>
      <p:sp>
        <p:nvSpPr>
          <p:cNvPr id="413" name="CustomShape 48"/>
          <p:cNvSpPr/>
          <p:nvPr/>
        </p:nvSpPr>
        <p:spPr>
          <a:xfrm>
            <a:off x="609480" y="990720"/>
            <a:ext cx="1625400" cy="913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Add user/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IN">
                <a:solidFill>
                  <a:srgbClr val="000000"/>
                </a:solidFill>
                <a:latin typeface="Calibri"/>
              </a:rPr>
              <a:t>   </a:t>
            </a:r>
            <a:r>
              <a:rPr lang="en-IN">
                <a:solidFill>
                  <a:srgbClr val="000000"/>
                </a:solidFill>
                <a:latin typeface="Calibri"/>
              </a:rPr>
              <a:t>Admin</a:t>
            </a:r>
            <a:endParaRPr/>
          </a:p>
        </p:txBody>
      </p:sp>
    </p:spTree>
  </p:cSld>
  <p:transition spd="med">
    <p:fade/>
  </p:transition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TextShape 1"/>
          <p:cNvSpPr txBox="1"/>
          <p:nvPr/>
        </p:nvSpPr>
        <p:spPr>
          <a:xfrm>
            <a:off x="963000" y="4406760"/>
            <a:ext cx="10362960" cy="136188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415" name="TextShape 2"/>
          <p:cNvSpPr txBox="1"/>
          <p:nvPr/>
        </p:nvSpPr>
        <p:spPr>
          <a:xfrm>
            <a:off x="963000" y="2906640"/>
            <a:ext cx="10362960" cy="149976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pic>
        <p:nvPicPr>
          <p:cNvPr id="416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-351360" y="170280"/>
            <a:ext cx="12543120" cy="705168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TextShape 1"/>
          <p:cNvSpPr txBox="1"/>
          <p:nvPr/>
        </p:nvSpPr>
        <p:spPr>
          <a:xfrm>
            <a:off x="963000" y="4406760"/>
            <a:ext cx="10362960" cy="136188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418" name="TextShape 2"/>
          <p:cNvSpPr txBox="1"/>
          <p:nvPr/>
        </p:nvSpPr>
        <p:spPr>
          <a:xfrm>
            <a:off x="963000" y="2906640"/>
            <a:ext cx="10362960" cy="149976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pic>
        <p:nvPicPr>
          <p:cNvPr id="419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-409680" y="-292680"/>
            <a:ext cx="13010760" cy="731484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